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ce" initials="A" lastIdx="1" clrIdx="0">
    <p:extLst>
      <p:ext uri="{19B8F6BF-5375-455C-9EA6-DF929625EA0E}">
        <p15:presenceInfo xmlns:p15="http://schemas.microsoft.com/office/powerpoint/2012/main" userId="Alic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0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BEAD85-5692-4B88-AB41-CCAD9026A0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3449672-326A-47B5-9157-3255998DD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84062C-4CBA-44D5-BBF2-99296FA3E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414C4-3748-423B-8663-8007E6C1702B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F844E4-C81D-4254-B385-26ABA67E8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422D07-54C7-4B40-9B98-D8680C2FE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136D-D8F7-4473-809A-C2AD738E66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2184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AFF06D-2C9C-4A86-ADB6-984A473EC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AE5061-2E99-44FA-A66B-6C9285E8E9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3774B0-310F-4A48-AAA1-0982667CF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414C4-3748-423B-8663-8007E6C1702B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2E92318-36DA-4525-B128-544F293B6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636153-ED36-4AFE-9DD0-8A2C26C97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136D-D8F7-4473-809A-C2AD738E66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2667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8999C5-9672-41E0-84ED-FEF485F53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9737639-D49B-4A7D-BDBC-3D3CB643A0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CDE8F2-5806-47E4-A73B-791941A65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414C4-3748-423B-8663-8007E6C1702B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A4B648-CB4D-46FE-9CD0-EB714308E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9C8DC85-590D-45BD-8448-9999C36E1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136D-D8F7-4473-809A-C2AD738E66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530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CFE0E4-65C7-48AA-985E-18494BD76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1E9D7E2-2803-485C-B56F-834536E267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D8C3E7D-174F-42B5-A075-B2D179CAC5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80556E8-8F95-4CFB-A527-6389C2C76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414C4-3748-423B-8663-8007E6C1702B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C1ADCBF-6CF5-4B2E-90E4-7BBCEE30E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C901AEA-6EDA-4CD0-A667-04EA1BFF8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136D-D8F7-4473-809A-C2AD738E66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4927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3BCBF4-6489-4A58-B0DF-E6772E031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C9A04-E72B-4B84-8476-67232B177A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B91FD78-F804-43EC-8271-0EA5584378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BC3DF41-6343-4B25-A736-1637544772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ED55509-9272-41DB-A007-1CF7078492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83A0A17-A73F-4897-BE4A-CCA8B837F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414C4-3748-423B-8663-8007E6C1702B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4612847-C9B6-4E6F-9CF9-3C48D66E2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0BD462D-64C6-4AF0-A45F-B26A4EF12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136D-D8F7-4473-809A-C2AD738E66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0434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1F6C42-1581-4EF1-B81C-D81B42E0F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CCE4C8D-4D36-4AB6-8384-1F8119CE5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414C4-3748-423B-8663-8007E6C1702B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BB61685-3FCD-473D-A184-29B28217D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CB78464-5618-4C4A-B1D0-D5D5A3EE6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136D-D8F7-4473-809A-C2AD738E66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6112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F33EF2A-3A81-4317-9A72-102A2CC3C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414C4-3748-423B-8663-8007E6C1702B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25CE46B-382F-49BC-B506-621D0CE8E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918DAAD-ABD5-4660-8603-2C51EB28A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136D-D8F7-4473-809A-C2AD738E66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260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12B20F-3374-4567-90FC-8B4D45F8B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80872B-2BE5-4621-A537-27C8C64A3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5E5A91C-F6E1-4208-87C1-AC4721D1F6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D89A157-DE39-4185-B7DD-09BE4E325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414C4-3748-423B-8663-8007E6C1702B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53353D0-9479-4985-8721-E1C6CE91A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76D01B4-66FA-4CAB-85C7-D3F9630D9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136D-D8F7-4473-809A-C2AD738E66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723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9F1EB9-4EE6-4A33-A513-ACB330B70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61A4464-20C3-43CC-83D4-A356A118AD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0D940FA-8191-4A89-819F-7ACA3E4A2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1F75E90-2CDA-4AFB-859A-C62C0ACE2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414C4-3748-423B-8663-8007E6C1702B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014FEB-E694-479E-A7CE-1DFA99044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3C53732-F0AF-4AEF-B159-BF8A42506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136D-D8F7-4473-809A-C2AD738E66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3006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A9D3F7-B5CC-45B3-896D-9167C448F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E23DC7C-B09C-42D4-9976-F6E9C8D02B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618BEF-17A6-4386-97D7-D92971FB1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414C4-3748-423B-8663-8007E6C1702B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522315-3EFD-460A-83D2-45D9A5233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5A9D30B-9601-42FF-A2CB-872603758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136D-D8F7-4473-809A-C2AD738E66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1955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B695C4C-7DF9-4091-A40C-86E22ADC9F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1498408-17A6-4E0B-967E-E3F2927EB8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08FED1-811A-46E4-A563-376BD57C3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414C4-3748-423B-8663-8007E6C1702B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028100E-F68D-49C8-9C9A-DE05DAB23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BA20DA-D1A7-47A9-9785-34D0ABE9F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136D-D8F7-4473-809A-C2AD738E66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4625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74CC455-43F9-4B11-A27B-BA21B7B40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0234934-E60C-4A70-BE99-C387CD7A6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763E4F-3BAB-4DD7-AE99-F10437E07F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414C4-3748-423B-8663-8007E6C1702B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733B686-B0A5-47F4-9210-A1BB82E422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691CE0-4F17-4EE5-8B35-84499469C9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35136D-D8F7-4473-809A-C2AD738E66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986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1A90699-4CAA-4196-BE85-030EC51C61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09" y="0"/>
            <a:ext cx="11941781" cy="737147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F1A5805-B73C-4E34-B037-D9B9D7BA7E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29995"/>
            <a:ext cx="9144000" cy="1716258"/>
          </a:xfrm>
        </p:spPr>
        <p:txBody>
          <a:bodyPr/>
          <a:lstStyle/>
          <a:p>
            <a:r>
              <a:rPr lang="fr-FR" u="sng" dirty="0">
                <a:solidFill>
                  <a:srgbClr val="00FF00"/>
                </a:solidFill>
                <a:latin typeface="Algerian" panose="04020705040A02060702" pitchFamily="82" charset="0"/>
              </a:rPr>
              <a:t>HARPAGORNIS</a:t>
            </a:r>
          </a:p>
        </p:txBody>
      </p:sp>
    </p:spTree>
    <p:extLst>
      <p:ext uri="{BB962C8B-B14F-4D97-AF65-F5344CB8AC3E}">
        <p14:creationId xmlns:p14="http://schemas.microsoft.com/office/powerpoint/2010/main" val="4250890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6D7294-333F-4F33-A59B-8B28CC473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>
              <a:buBlip>
                <a:blip r:embed="rId2"/>
              </a:buBlip>
            </a:pPr>
            <a:r>
              <a:rPr lang="fr-FR" sz="3200" dirty="0"/>
              <a:t>Cet oiseau est aussi appelé « l’aigle géant de Haast », en hommage à Julius von Haast, le scientifique hollandais qui l’a découvert en 1871.</a:t>
            </a:r>
          </a:p>
          <a:p>
            <a:pPr marL="0" indent="0">
              <a:buNone/>
            </a:pPr>
            <a:endParaRPr lang="fr-FR" sz="32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75D24A1-61EF-4241-920A-B3A006F2D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795" y="968484"/>
            <a:ext cx="7350410" cy="5889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631230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C29F773-1327-4DD8-8F9F-CCEB76774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8" y="14068"/>
            <a:ext cx="12192000" cy="6843932"/>
          </a:xfrm>
        </p:spPr>
        <p:txBody>
          <a:bodyPr>
            <a:normAutofit/>
          </a:bodyPr>
          <a:lstStyle/>
          <a:p>
            <a:pPr>
              <a:buBlip>
                <a:blip r:embed="rId2"/>
              </a:buBlip>
            </a:pPr>
            <a:r>
              <a:rPr lang="fr-FR" sz="3200" dirty="0"/>
              <a:t>C’était le plus grand aigle de l’histoire du règne animal: il faisait deux fois la taille des aigle d’aujourd’hui.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49AD015-3830-4ABD-B60C-864F219DD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615" y="914400"/>
            <a:ext cx="3997778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65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4F6C8D-1EB4-4500-A7D1-253B3585B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>
              <a:buBlip>
                <a:blip r:embed="rId2"/>
              </a:buBlip>
            </a:pPr>
            <a:r>
              <a:rPr lang="fr-FR" sz="3200" dirty="0"/>
              <a:t>On pense qu’il était si lourd qu’il ne pouvais pas voler que sur de courtes distances.</a:t>
            </a:r>
          </a:p>
          <a:p>
            <a:pPr marL="0" indent="0">
              <a:buNone/>
            </a:pPr>
            <a:r>
              <a:rPr lang="fr-FR" sz="3200" dirty="0"/>
              <a:t>Il repérait ses proies depuis la cime des grands arbres ou le haut des falaises puis fondait sur elles pour les tuer.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AD0C43B-870F-4389-9643-A656319AB3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437" y="1908225"/>
            <a:ext cx="4954871" cy="494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409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819C35-E164-4944-9012-836DD7F4C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>
              <a:buBlip>
                <a:blip r:embed="rId2"/>
              </a:buBlip>
            </a:pPr>
            <a:r>
              <a:rPr lang="fr-FR" sz="3200" dirty="0"/>
              <a:t>Il chassait principalement le moa, un grand oiseau incapable de voler et aujourd’hui disparu, plus gros qu’une autruche.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4C90D8B-C235-4336-A514-3642F66CF7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437" y="930837"/>
            <a:ext cx="7883126" cy="592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18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C5744A-9989-47E1-8067-8828F189BD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>
              <a:buBlip>
                <a:blip r:embed="rId2"/>
              </a:buBlip>
            </a:pPr>
            <a:r>
              <a:rPr lang="fr-FR" sz="3200" dirty="0"/>
              <a:t>Pour attraper ses proies, il se jetait sur leur dos à 80km/h et les plaquait au sol.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886A00C-74C8-4B51-BBD0-198C79A717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034" y="1403150"/>
            <a:ext cx="5793931" cy="40517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79477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CC09C7-C9E5-4CFE-963C-4CC47EFA1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>
              <a:buBlip>
                <a:blip r:embed="rId2"/>
              </a:buBlip>
            </a:pPr>
            <a:r>
              <a:rPr lang="fr-FR" sz="3200" dirty="0"/>
              <a:t>Il tuait en plantant ses longues serres, aussi grosses que les griffes d’un tigre, dans le cou de sa victime. Puis il utilisait son bec crochu pour en dépecer la chair.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C916DDD-EDF4-400D-B0A5-836823CC42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637" y="930749"/>
            <a:ext cx="7581363" cy="5927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76823"/>
      </p:ext>
    </p:extLst>
  </p:cSld>
  <p:clrMapOvr>
    <a:masterClrMapping/>
  </p:clrMapOvr>
  <p:transition spd="slow">
    <p:wheel spokes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ADDE5-E283-4DD3-9AEC-3B0C69AF6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>
              <a:buBlip>
                <a:blip r:embed="rId2"/>
              </a:buBlip>
            </a:pPr>
            <a:r>
              <a:rPr lang="fr-FR" sz="3200" dirty="0"/>
              <a:t>On pense que cet aigle attaquait parfois les Maoris, qui furent les êtres humains à s’installer en Nouvelle-Zélande.</a:t>
            </a:r>
          </a:p>
          <a:p>
            <a:pPr marL="0" indent="0">
              <a:buNone/>
            </a:pPr>
            <a:r>
              <a:rPr lang="fr-FR" sz="3200" dirty="0"/>
              <a:t>Il lui fallait plusieurs jours pour digérer un homme.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18C4913-D423-4113-917F-993879B68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2414"/>
            <a:ext cx="4139201" cy="537558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D98CE53-22BA-4EFB-834E-CBC8FB7858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576" y="1892023"/>
            <a:ext cx="5658531" cy="399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072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D69E4125-6756-4C1B-A814-FEEE89469858}"/>
              </a:ext>
            </a:extLst>
          </p:cNvPr>
          <p:cNvCxnSpPr/>
          <p:nvPr/>
        </p:nvCxnSpPr>
        <p:spPr>
          <a:xfrm>
            <a:off x="740229" y="609600"/>
            <a:ext cx="0" cy="5486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2A0A5A7A-A2B4-4C11-A4AF-D83E31758B56}"/>
              </a:ext>
            </a:extLst>
          </p:cNvPr>
          <p:cNvCxnSpPr/>
          <p:nvPr/>
        </p:nvCxnSpPr>
        <p:spPr>
          <a:xfrm>
            <a:off x="711200" y="609600"/>
            <a:ext cx="3860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F035571-F658-44A2-ADF9-8AC6FDFF0D11}"/>
              </a:ext>
            </a:extLst>
          </p:cNvPr>
          <p:cNvCxnSpPr>
            <a:cxnSpLocks/>
          </p:cNvCxnSpPr>
          <p:nvPr/>
        </p:nvCxnSpPr>
        <p:spPr>
          <a:xfrm>
            <a:off x="4615543" y="609600"/>
            <a:ext cx="0" cy="54972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80D5FE7-11C5-41CD-9ACE-ABDA65E5E1FF}"/>
              </a:ext>
            </a:extLst>
          </p:cNvPr>
          <p:cNvCxnSpPr/>
          <p:nvPr/>
        </p:nvCxnSpPr>
        <p:spPr>
          <a:xfrm>
            <a:off x="740229" y="6096000"/>
            <a:ext cx="38317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EDBFF525-4513-4F49-A111-10FC57A4CC46}"/>
              </a:ext>
            </a:extLst>
          </p:cNvPr>
          <p:cNvCxnSpPr/>
          <p:nvPr/>
        </p:nvCxnSpPr>
        <p:spPr>
          <a:xfrm>
            <a:off x="740229" y="1553029"/>
            <a:ext cx="38753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3C3BC361-700F-46A5-BD8D-02E30B49B944}"/>
              </a:ext>
            </a:extLst>
          </p:cNvPr>
          <p:cNvSpPr txBox="1"/>
          <p:nvPr/>
        </p:nvSpPr>
        <p:spPr>
          <a:xfrm>
            <a:off x="1204691" y="798286"/>
            <a:ext cx="3207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u="sng" dirty="0"/>
              <a:t>FICHE D’INFORMATION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568810B-46B2-4CF4-ACC7-D43AED7C8902}"/>
              </a:ext>
            </a:extLst>
          </p:cNvPr>
          <p:cNvSpPr txBox="1"/>
          <p:nvPr/>
        </p:nvSpPr>
        <p:spPr>
          <a:xfrm>
            <a:off x="740229" y="1663700"/>
            <a:ext cx="383176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Lieu de vie : Nouvelle-Zélande</a:t>
            </a:r>
          </a:p>
          <a:p>
            <a:endParaRPr lang="fr-FR" dirty="0"/>
          </a:p>
          <a:p>
            <a:r>
              <a:rPr lang="fr-FR" dirty="0"/>
              <a:t>Son nom signifie : oiseau crochet</a:t>
            </a:r>
          </a:p>
          <a:p>
            <a:endParaRPr lang="fr-FR" dirty="0"/>
          </a:p>
          <a:p>
            <a:r>
              <a:rPr lang="fr-FR" dirty="0"/>
              <a:t>Taille (en longueur) : 3 m</a:t>
            </a:r>
          </a:p>
          <a:p>
            <a:endParaRPr lang="fr-FR" dirty="0"/>
          </a:p>
          <a:p>
            <a:r>
              <a:rPr lang="fr-FR" dirty="0"/>
              <a:t>Epoque : il y a 1,8 million d’années jusqu’à 1 400 ans avant notre ère</a:t>
            </a:r>
          </a:p>
          <a:p>
            <a:endParaRPr lang="fr-FR" dirty="0"/>
          </a:p>
          <a:p>
            <a:r>
              <a:rPr lang="fr-FR" dirty="0"/>
              <a:t>Alimentation : tout types d’oiseaux qui ne volent pas, hommes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1B0E3A7-E7F7-4E30-A32E-5F12E29D62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805" y="1663700"/>
            <a:ext cx="4305288" cy="38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00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499A3E7-E50C-4143-9983-ADBB69DFE5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8" y="1"/>
            <a:ext cx="12169221" cy="431532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33DD3EB-A344-4415-B617-EE1CE3BC60B8}"/>
              </a:ext>
            </a:extLst>
          </p:cNvPr>
          <p:cNvSpPr txBox="1"/>
          <p:nvPr/>
        </p:nvSpPr>
        <p:spPr>
          <a:xfrm>
            <a:off x="5245768" y="4652211"/>
            <a:ext cx="21397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FIN</a:t>
            </a:r>
          </a:p>
        </p:txBody>
      </p:sp>
    </p:spTree>
    <p:extLst>
      <p:ext uri="{BB962C8B-B14F-4D97-AF65-F5344CB8AC3E}">
        <p14:creationId xmlns:p14="http://schemas.microsoft.com/office/powerpoint/2010/main" val="300292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244</Words>
  <PresentationFormat>Grand écran</PresentationFormat>
  <Paragraphs>21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Algerian</vt:lpstr>
      <vt:lpstr>Arial</vt:lpstr>
      <vt:lpstr>Calibri</vt:lpstr>
      <vt:lpstr>Calibri Light</vt:lpstr>
      <vt:lpstr>Thème Office</vt:lpstr>
      <vt:lpstr>HARPAGORNIS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HARPAGORNIS</dc:title>
  <dc:creator>sam.adri-a.net</dc:creator>
  <dcterms:created xsi:type="dcterms:W3CDTF">2020-04-01T08:08:35Z</dcterms:created>
  <dcterms:modified xsi:type="dcterms:W3CDTF">2022-01-13T17:11:27Z</dcterms:modified>
</cp:coreProperties>
</file>