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59" r:id="rId7"/>
    <p:sldId id="262" r:id="rId8"/>
    <p:sldId id="263" r:id="rId9"/>
    <p:sldId id="264" r:id="rId10"/>
    <p:sldId id="265"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0FF00"/>
    <a:srgbClr val="010DFF"/>
    <a:srgbClr val="CC00FF"/>
    <a:srgbClr val="00D6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07" d="100"/>
          <a:sy n="107" d="100"/>
        </p:scale>
        <p:origin x="10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29DDBA-258F-424E-ADD2-BDEB54F91AD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2333F52-4B39-4117-8F85-32B5D294C0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62FDC46-8369-408A-87A0-CFA43817FD85}"/>
              </a:ext>
            </a:extLst>
          </p:cNvPr>
          <p:cNvSpPr>
            <a:spLocks noGrp="1"/>
          </p:cNvSpPr>
          <p:nvPr>
            <p:ph type="dt" sz="half" idx="10"/>
          </p:nvPr>
        </p:nvSpPr>
        <p:spPr/>
        <p:txBody>
          <a:bodyPr/>
          <a:lstStyle/>
          <a:p>
            <a:fld id="{B33C257E-14C6-4E41-9C19-F536C06AC94C}" type="datetimeFigureOut">
              <a:rPr lang="fr-FR" smtClean="0"/>
              <a:t>16/01/2022</a:t>
            </a:fld>
            <a:endParaRPr lang="fr-FR" dirty="0"/>
          </a:p>
        </p:txBody>
      </p:sp>
      <p:sp>
        <p:nvSpPr>
          <p:cNvPr id="5" name="Espace réservé du pied de page 4">
            <a:extLst>
              <a:ext uri="{FF2B5EF4-FFF2-40B4-BE49-F238E27FC236}">
                <a16:creationId xmlns:a16="http://schemas.microsoft.com/office/drawing/2014/main" id="{E4032D66-510A-4F79-8A22-A3E45642E95E}"/>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17774DA0-BC77-4FDB-BB7C-5B53F89C468B}"/>
              </a:ext>
            </a:extLst>
          </p:cNvPr>
          <p:cNvSpPr>
            <a:spLocks noGrp="1"/>
          </p:cNvSpPr>
          <p:nvPr>
            <p:ph type="sldNum" sz="quarter" idx="12"/>
          </p:nvPr>
        </p:nvSpPr>
        <p:spPr/>
        <p:txBody>
          <a:bodyPr/>
          <a:lstStyle/>
          <a:p>
            <a:fld id="{50DC86A3-F39A-4EAC-A91C-562703EF6448}" type="slidenum">
              <a:rPr lang="fr-FR" smtClean="0"/>
              <a:t>‹N°›</a:t>
            </a:fld>
            <a:endParaRPr lang="fr-FR" dirty="0"/>
          </a:p>
        </p:txBody>
      </p:sp>
    </p:spTree>
    <p:extLst>
      <p:ext uri="{BB962C8B-B14F-4D97-AF65-F5344CB8AC3E}">
        <p14:creationId xmlns:p14="http://schemas.microsoft.com/office/powerpoint/2010/main" val="2245987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6D0C55-3F84-4CA6-88E4-47DD3860C0F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A3F1BDB-053A-46E0-A271-76CB92AAEB7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7F33643-71DD-4A00-9D24-E2B95B007711}"/>
              </a:ext>
            </a:extLst>
          </p:cNvPr>
          <p:cNvSpPr>
            <a:spLocks noGrp="1"/>
          </p:cNvSpPr>
          <p:nvPr>
            <p:ph type="dt" sz="half" idx="10"/>
          </p:nvPr>
        </p:nvSpPr>
        <p:spPr/>
        <p:txBody>
          <a:bodyPr/>
          <a:lstStyle/>
          <a:p>
            <a:fld id="{B33C257E-14C6-4E41-9C19-F536C06AC94C}" type="datetimeFigureOut">
              <a:rPr lang="fr-FR" smtClean="0"/>
              <a:t>16/01/2022</a:t>
            </a:fld>
            <a:endParaRPr lang="fr-FR" dirty="0"/>
          </a:p>
        </p:txBody>
      </p:sp>
      <p:sp>
        <p:nvSpPr>
          <p:cNvPr id="5" name="Espace réservé du pied de page 4">
            <a:extLst>
              <a:ext uri="{FF2B5EF4-FFF2-40B4-BE49-F238E27FC236}">
                <a16:creationId xmlns:a16="http://schemas.microsoft.com/office/drawing/2014/main" id="{7B63F8D0-AFDE-4442-B7DA-2954AC8F8B50}"/>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1AD5DA33-D12D-444D-BD60-5389B6212E5D}"/>
              </a:ext>
            </a:extLst>
          </p:cNvPr>
          <p:cNvSpPr>
            <a:spLocks noGrp="1"/>
          </p:cNvSpPr>
          <p:nvPr>
            <p:ph type="sldNum" sz="quarter" idx="12"/>
          </p:nvPr>
        </p:nvSpPr>
        <p:spPr/>
        <p:txBody>
          <a:bodyPr/>
          <a:lstStyle/>
          <a:p>
            <a:fld id="{50DC86A3-F39A-4EAC-A91C-562703EF6448}" type="slidenum">
              <a:rPr lang="fr-FR" smtClean="0"/>
              <a:t>‹N°›</a:t>
            </a:fld>
            <a:endParaRPr lang="fr-FR" dirty="0"/>
          </a:p>
        </p:txBody>
      </p:sp>
    </p:spTree>
    <p:extLst>
      <p:ext uri="{BB962C8B-B14F-4D97-AF65-F5344CB8AC3E}">
        <p14:creationId xmlns:p14="http://schemas.microsoft.com/office/powerpoint/2010/main" val="867223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9E837B-1CF6-4A82-B208-9C2FDA4D1F72}"/>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C60253E-577D-481C-85F7-3DE28E4022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A3ED5EC-FB46-45CD-909F-01510ABE115C}"/>
              </a:ext>
            </a:extLst>
          </p:cNvPr>
          <p:cNvSpPr>
            <a:spLocks noGrp="1"/>
          </p:cNvSpPr>
          <p:nvPr>
            <p:ph type="dt" sz="half" idx="10"/>
          </p:nvPr>
        </p:nvSpPr>
        <p:spPr/>
        <p:txBody>
          <a:bodyPr/>
          <a:lstStyle/>
          <a:p>
            <a:fld id="{B33C257E-14C6-4E41-9C19-F536C06AC94C}" type="datetimeFigureOut">
              <a:rPr lang="fr-FR" smtClean="0"/>
              <a:t>16/01/2022</a:t>
            </a:fld>
            <a:endParaRPr lang="fr-FR" dirty="0"/>
          </a:p>
        </p:txBody>
      </p:sp>
      <p:sp>
        <p:nvSpPr>
          <p:cNvPr id="5" name="Espace réservé du pied de page 4">
            <a:extLst>
              <a:ext uri="{FF2B5EF4-FFF2-40B4-BE49-F238E27FC236}">
                <a16:creationId xmlns:a16="http://schemas.microsoft.com/office/drawing/2014/main" id="{EF9E9147-6F9D-4BFA-8E54-D0B7F963BE7C}"/>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52CE73ED-FB08-4C92-BBC7-09024729B23B}"/>
              </a:ext>
            </a:extLst>
          </p:cNvPr>
          <p:cNvSpPr>
            <a:spLocks noGrp="1"/>
          </p:cNvSpPr>
          <p:nvPr>
            <p:ph type="sldNum" sz="quarter" idx="12"/>
          </p:nvPr>
        </p:nvSpPr>
        <p:spPr/>
        <p:txBody>
          <a:bodyPr/>
          <a:lstStyle/>
          <a:p>
            <a:fld id="{50DC86A3-F39A-4EAC-A91C-562703EF6448}" type="slidenum">
              <a:rPr lang="fr-FR" smtClean="0"/>
              <a:t>‹N°›</a:t>
            </a:fld>
            <a:endParaRPr lang="fr-FR" dirty="0"/>
          </a:p>
        </p:txBody>
      </p:sp>
    </p:spTree>
    <p:extLst>
      <p:ext uri="{BB962C8B-B14F-4D97-AF65-F5344CB8AC3E}">
        <p14:creationId xmlns:p14="http://schemas.microsoft.com/office/powerpoint/2010/main" val="4158687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97432D-28F8-459A-B03C-CFF3502840B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8F9C429-B398-4579-9C27-01D0BAFD4B7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2142912-4A34-40A0-9D28-78EF8D894B5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F23BE29-7B43-4468-9E8B-A29C3BA554E5}"/>
              </a:ext>
            </a:extLst>
          </p:cNvPr>
          <p:cNvSpPr>
            <a:spLocks noGrp="1"/>
          </p:cNvSpPr>
          <p:nvPr>
            <p:ph type="dt" sz="half" idx="10"/>
          </p:nvPr>
        </p:nvSpPr>
        <p:spPr/>
        <p:txBody>
          <a:bodyPr/>
          <a:lstStyle/>
          <a:p>
            <a:fld id="{B33C257E-14C6-4E41-9C19-F536C06AC94C}" type="datetimeFigureOut">
              <a:rPr lang="fr-FR" smtClean="0"/>
              <a:t>16/01/2022</a:t>
            </a:fld>
            <a:endParaRPr lang="fr-FR" dirty="0"/>
          </a:p>
        </p:txBody>
      </p:sp>
      <p:sp>
        <p:nvSpPr>
          <p:cNvPr id="6" name="Espace réservé du pied de page 5">
            <a:extLst>
              <a:ext uri="{FF2B5EF4-FFF2-40B4-BE49-F238E27FC236}">
                <a16:creationId xmlns:a16="http://schemas.microsoft.com/office/drawing/2014/main" id="{8B0E0065-D425-44A4-9144-DBB3F63DE36B}"/>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63286E77-6ACB-4CAA-8C42-F09B089C1E36}"/>
              </a:ext>
            </a:extLst>
          </p:cNvPr>
          <p:cNvSpPr>
            <a:spLocks noGrp="1"/>
          </p:cNvSpPr>
          <p:nvPr>
            <p:ph type="sldNum" sz="quarter" idx="12"/>
          </p:nvPr>
        </p:nvSpPr>
        <p:spPr/>
        <p:txBody>
          <a:bodyPr/>
          <a:lstStyle/>
          <a:p>
            <a:fld id="{50DC86A3-F39A-4EAC-A91C-562703EF6448}" type="slidenum">
              <a:rPr lang="fr-FR" smtClean="0"/>
              <a:t>‹N°›</a:t>
            </a:fld>
            <a:endParaRPr lang="fr-FR" dirty="0"/>
          </a:p>
        </p:txBody>
      </p:sp>
    </p:spTree>
    <p:extLst>
      <p:ext uri="{BB962C8B-B14F-4D97-AF65-F5344CB8AC3E}">
        <p14:creationId xmlns:p14="http://schemas.microsoft.com/office/powerpoint/2010/main" val="3298391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6C2ADD-2547-4E8B-A338-F33DD6D5F47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D5E2DD9-AA08-447E-92C3-020F6CA1AB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1B0EB71-D675-4F10-9071-1A7507230F9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6CC72E4-05ED-4EBF-9FF4-B45C12EF59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FB5124D-16D2-4F38-A3C3-9DF94CBA993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90437D4-D3B6-4236-AD12-1D5197DA78C4}"/>
              </a:ext>
            </a:extLst>
          </p:cNvPr>
          <p:cNvSpPr>
            <a:spLocks noGrp="1"/>
          </p:cNvSpPr>
          <p:nvPr>
            <p:ph type="dt" sz="half" idx="10"/>
          </p:nvPr>
        </p:nvSpPr>
        <p:spPr/>
        <p:txBody>
          <a:bodyPr/>
          <a:lstStyle/>
          <a:p>
            <a:fld id="{B33C257E-14C6-4E41-9C19-F536C06AC94C}" type="datetimeFigureOut">
              <a:rPr lang="fr-FR" smtClean="0"/>
              <a:t>16/01/2022</a:t>
            </a:fld>
            <a:endParaRPr lang="fr-FR" dirty="0"/>
          </a:p>
        </p:txBody>
      </p:sp>
      <p:sp>
        <p:nvSpPr>
          <p:cNvPr id="8" name="Espace réservé du pied de page 7">
            <a:extLst>
              <a:ext uri="{FF2B5EF4-FFF2-40B4-BE49-F238E27FC236}">
                <a16:creationId xmlns:a16="http://schemas.microsoft.com/office/drawing/2014/main" id="{4995E03F-2C42-4D28-A488-A2EB06CA3DEE}"/>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58058BB4-E271-44F0-B156-88AB7011F19E}"/>
              </a:ext>
            </a:extLst>
          </p:cNvPr>
          <p:cNvSpPr>
            <a:spLocks noGrp="1"/>
          </p:cNvSpPr>
          <p:nvPr>
            <p:ph type="sldNum" sz="quarter" idx="12"/>
          </p:nvPr>
        </p:nvSpPr>
        <p:spPr/>
        <p:txBody>
          <a:bodyPr/>
          <a:lstStyle/>
          <a:p>
            <a:fld id="{50DC86A3-F39A-4EAC-A91C-562703EF6448}" type="slidenum">
              <a:rPr lang="fr-FR" smtClean="0"/>
              <a:t>‹N°›</a:t>
            </a:fld>
            <a:endParaRPr lang="fr-FR" dirty="0"/>
          </a:p>
        </p:txBody>
      </p:sp>
    </p:spTree>
    <p:extLst>
      <p:ext uri="{BB962C8B-B14F-4D97-AF65-F5344CB8AC3E}">
        <p14:creationId xmlns:p14="http://schemas.microsoft.com/office/powerpoint/2010/main" val="933094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299C95-87C8-4EB7-A63A-4B02C22A63E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DEA6B04-8F5D-438F-A7FE-A522FC1945D1}"/>
              </a:ext>
            </a:extLst>
          </p:cNvPr>
          <p:cNvSpPr>
            <a:spLocks noGrp="1"/>
          </p:cNvSpPr>
          <p:nvPr>
            <p:ph type="dt" sz="half" idx="10"/>
          </p:nvPr>
        </p:nvSpPr>
        <p:spPr/>
        <p:txBody>
          <a:bodyPr/>
          <a:lstStyle/>
          <a:p>
            <a:fld id="{B33C257E-14C6-4E41-9C19-F536C06AC94C}" type="datetimeFigureOut">
              <a:rPr lang="fr-FR" smtClean="0"/>
              <a:t>16/01/2022</a:t>
            </a:fld>
            <a:endParaRPr lang="fr-FR" dirty="0"/>
          </a:p>
        </p:txBody>
      </p:sp>
      <p:sp>
        <p:nvSpPr>
          <p:cNvPr id="4" name="Espace réservé du pied de page 3">
            <a:extLst>
              <a:ext uri="{FF2B5EF4-FFF2-40B4-BE49-F238E27FC236}">
                <a16:creationId xmlns:a16="http://schemas.microsoft.com/office/drawing/2014/main" id="{A9D56DC3-C148-4DD8-A012-848FFA0FA16E}"/>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B7247ECF-F7F8-488E-82C0-D908369E3509}"/>
              </a:ext>
            </a:extLst>
          </p:cNvPr>
          <p:cNvSpPr>
            <a:spLocks noGrp="1"/>
          </p:cNvSpPr>
          <p:nvPr>
            <p:ph type="sldNum" sz="quarter" idx="12"/>
          </p:nvPr>
        </p:nvSpPr>
        <p:spPr/>
        <p:txBody>
          <a:bodyPr/>
          <a:lstStyle/>
          <a:p>
            <a:fld id="{50DC86A3-F39A-4EAC-A91C-562703EF6448}" type="slidenum">
              <a:rPr lang="fr-FR" smtClean="0"/>
              <a:t>‹N°›</a:t>
            </a:fld>
            <a:endParaRPr lang="fr-FR" dirty="0"/>
          </a:p>
        </p:txBody>
      </p:sp>
    </p:spTree>
    <p:extLst>
      <p:ext uri="{BB962C8B-B14F-4D97-AF65-F5344CB8AC3E}">
        <p14:creationId xmlns:p14="http://schemas.microsoft.com/office/powerpoint/2010/main" val="4025419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94EA593-65AF-43C5-8080-33D68D8A50CF}"/>
              </a:ext>
            </a:extLst>
          </p:cNvPr>
          <p:cNvSpPr>
            <a:spLocks noGrp="1"/>
          </p:cNvSpPr>
          <p:nvPr>
            <p:ph type="dt" sz="half" idx="10"/>
          </p:nvPr>
        </p:nvSpPr>
        <p:spPr/>
        <p:txBody>
          <a:bodyPr/>
          <a:lstStyle/>
          <a:p>
            <a:fld id="{B33C257E-14C6-4E41-9C19-F536C06AC94C}" type="datetimeFigureOut">
              <a:rPr lang="fr-FR" smtClean="0"/>
              <a:t>16/01/2022</a:t>
            </a:fld>
            <a:endParaRPr lang="fr-FR" dirty="0"/>
          </a:p>
        </p:txBody>
      </p:sp>
      <p:sp>
        <p:nvSpPr>
          <p:cNvPr id="3" name="Espace réservé du pied de page 2">
            <a:extLst>
              <a:ext uri="{FF2B5EF4-FFF2-40B4-BE49-F238E27FC236}">
                <a16:creationId xmlns:a16="http://schemas.microsoft.com/office/drawing/2014/main" id="{80DCF0BE-6C18-4845-9A68-56B83AABA21F}"/>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C9C5FA8-02C1-4F94-9063-156DCA88C553}"/>
              </a:ext>
            </a:extLst>
          </p:cNvPr>
          <p:cNvSpPr>
            <a:spLocks noGrp="1"/>
          </p:cNvSpPr>
          <p:nvPr>
            <p:ph type="sldNum" sz="quarter" idx="12"/>
          </p:nvPr>
        </p:nvSpPr>
        <p:spPr/>
        <p:txBody>
          <a:bodyPr/>
          <a:lstStyle/>
          <a:p>
            <a:fld id="{50DC86A3-F39A-4EAC-A91C-562703EF6448}" type="slidenum">
              <a:rPr lang="fr-FR" smtClean="0"/>
              <a:t>‹N°›</a:t>
            </a:fld>
            <a:endParaRPr lang="fr-FR" dirty="0"/>
          </a:p>
        </p:txBody>
      </p:sp>
    </p:spTree>
    <p:extLst>
      <p:ext uri="{BB962C8B-B14F-4D97-AF65-F5344CB8AC3E}">
        <p14:creationId xmlns:p14="http://schemas.microsoft.com/office/powerpoint/2010/main" val="3695964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55CFB9-1504-4C15-86BB-D3CD5A17C21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88D97C6-40A6-48F5-9C84-D0F811D059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B398501-6DDA-4118-929C-755BBB726A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27FA6FC-620D-45BB-8EB8-0486C335C8AC}"/>
              </a:ext>
            </a:extLst>
          </p:cNvPr>
          <p:cNvSpPr>
            <a:spLocks noGrp="1"/>
          </p:cNvSpPr>
          <p:nvPr>
            <p:ph type="dt" sz="half" idx="10"/>
          </p:nvPr>
        </p:nvSpPr>
        <p:spPr/>
        <p:txBody>
          <a:bodyPr/>
          <a:lstStyle/>
          <a:p>
            <a:fld id="{B33C257E-14C6-4E41-9C19-F536C06AC94C}" type="datetimeFigureOut">
              <a:rPr lang="fr-FR" smtClean="0"/>
              <a:t>16/01/2022</a:t>
            </a:fld>
            <a:endParaRPr lang="fr-FR" dirty="0"/>
          </a:p>
        </p:txBody>
      </p:sp>
      <p:sp>
        <p:nvSpPr>
          <p:cNvPr id="6" name="Espace réservé du pied de page 5">
            <a:extLst>
              <a:ext uri="{FF2B5EF4-FFF2-40B4-BE49-F238E27FC236}">
                <a16:creationId xmlns:a16="http://schemas.microsoft.com/office/drawing/2014/main" id="{876B39EF-B18C-4F02-9BBC-EF5AE2EC7679}"/>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A8343D07-3589-41B1-B389-58A2D3485BB0}"/>
              </a:ext>
            </a:extLst>
          </p:cNvPr>
          <p:cNvSpPr>
            <a:spLocks noGrp="1"/>
          </p:cNvSpPr>
          <p:nvPr>
            <p:ph type="sldNum" sz="quarter" idx="12"/>
          </p:nvPr>
        </p:nvSpPr>
        <p:spPr/>
        <p:txBody>
          <a:bodyPr/>
          <a:lstStyle/>
          <a:p>
            <a:fld id="{50DC86A3-F39A-4EAC-A91C-562703EF6448}" type="slidenum">
              <a:rPr lang="fr-FR" smtClean="0"/>
              <a:t>‹N°›</a:t>
            </a:fld>
            <a:endParaRPr lang="fr-FR" dirty="0"/>
          </a:p>
        </p:txBody>
      </p:sp>
    </p:spTree>
    <p:extLst>
      <p:ext uri="{BB962C8B-B14F-4D97-AF65-F5344CB8AC3E}">
        <p14:creationId xmlns:p14="http://schemas.microsoft.com/office/powerpoint/2010/main" val="141744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70800F-9C54-4841-8C3E-CE3590EA38E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AE22C15-D55C-4745-8516-0E5D876E59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2FC8796C-BC79-4541-8F33-510863A470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7E592B6-4B93-4EB9-B14D-799BE3E394E3}"/>
              </a:ext>
            </a:extLst>
          </p:cNvPr>
          <p:cNvSpPr>
            <a:spLocks noGrp="1"/>
          </p:cNvSpPr>
          <p:nvPr>
            <p:ph type="dt" sz="half" idx="10"/>
          </p:nvPr>
        </p:nvSpPr>
        <p:spPr/>
        <p:txBody>
          <a:bodyPr/>
          <a:lstStyle/>
          <a:p>
            <a:fld id="{B33C257E-14C6-4E41-9C19-F536C06AC94C}" type="datetimeFigureOut">
              <a:rPr lang="fr-FR" smtClean="0"/>
              <a:t>16/01/2022</a:t>
            </a:fld>
            <a:endParaRPr lang="fr-FR" dirty="0"/>
          </a:p>
        </p:txBody>
      </p:sp>
      <p:sp>
        <p:nvSpPr>
          <p:cNvPr id="6" name="Espace réservé du pied de page 5">
            <a:extLst>
              <a:ext uri="{FF2B5EF4-FFF2-40B4-BE49-F238E27FC236}">
                <a16:creationId xmlns:a16="http://schemas.microsoft.com/office/drawing/2014/main" id="{BEFD7C5E-C80F-4520-B8CC-8FA4D919E7EF}"/>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FA9A195C-BA70-46B2-B56F-8F1CF1A2C000}"/>
              </a:ext>
            </a:extLst>
          </p:cNvPr>
          <p:cNvSpPr>
            <a:spLocks noGrp="1"/>
          </p:cNvSpPr>
          <p:nvPr>
            <p:ph type="sldNum" sz="quarter" idx="12"/>
          </p:nvPr>
        </p:nvSpPr>
        <p:spPr/>
        <p:txBody>
          <a:bodyPr/>
          <a:lstStyle/>
          <a:p>
            <a:fld id="{50DC86A3-F39A-4EAC-A91C-562703EF6448}" type="slidenum">
              <a:rPr lang="fr-FR" smtClean="0"/>
              <a:t>‹N°›</a:t>
            </a:fld>
            <a:endParaRPr lang="fr-FR" dirty="0"/>
          </a:p>
        </p:txBody>
      </p:sp>
    </p:spTree>
    <p:extLst>
      <p:ext uri="{BB962C8B-B14F-4D97-AF65-F5344CB8AC3E}">
        <p14:creationId xmlns:p14="http://schemas.microsoft.com/office/powerpoint/2010/main" val="2982767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3BD8A9-B6D1-44B0-BF71-D393CC531D6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A8627CD-BFB6-4D97-B64E-62780103E05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5E90D83-D062-4A8E-AA4E-CA66AFFD15CA}"/>
              </a:ext>
            </a:extLst>
          </p:cNvPr>
          <p:cNvSpPr>
            <a:spLocks noGrp="1"/>
          </p:cNvSpPr>
          <p:nvPr>
            <p:ph type="dt" sz="half" idx="10"/>
          </p:nvPr>
        </p:nvSpPr>
        <p:spPr/>
        <p:txBody>
          <a:bodyPr/>
          <a:lstStyle/>
          <a:p>
            <a:fld id="{B33C257E-14C6-4E41-9C19-F536C06AC94C}" type="datetimeFigureOut">
              <a:rPr lang="fr-FR" smtClean="0"/>
              <a:t>16/01/2022</a:t>
            </a:fld>
            <a:endParaRPr lang="fr-FR" dirty="0"/>
          </a:p>
        </p:txBody>
      </p:sp>
      <p:sp>
        <p:nvSpPr>
          <p:cNvPr id="5" name="Espace réservé du pied de page 4">
            <a:extLst>
              <a:ext uri="{FF2B5EF4-FFF2-40B4-BE49-F238E27FC236}">
                <a16:creationId xmlns:a16="http://schemas.microsoft.com/office/drawing/2014/main" id="{9F8A8238-8F4F-4305-B821-340387665F07}"/>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EC7EB09A-AD2F-42CB-818D-BFD89208AA40}"/>
              </a:ext>
            </a:extLst>
          </p:cNvPr>
          <p:cNvSpPr>
            <a:spLocks noGrp="1"/>
          </p:cNvSpPr>
          <p:nvPr>
            <p:ph type="sldNum" sz="quarter" idx="12"/>
          </p:nvPr>
        </p:nvSpPr>
        <p:spPr/>
        <p:txBody>
          <a:bodyPr/>
          <a:lstStyle/>
          <a:p>
            <a:fld id="{50DC86A3-F39A-4EAC-A91C-562703EF6448}" type="slidenum">
              <a:rPr lang="fr-FR" smtClean="0"/>
              <a:t>‹N°›</a:t>
            </a:fld>
            <a:endParaRPr lang="fr-FR" dirty="0"/>
          </a:p>
        </p:txBody>
      </p:sp>
    </p:spTree>
    <p:extLst>
      <p:ext uri="{BB962C8B-B14F-4D97-AF65-F5344CB8AC3E}">
        <p14:creationId xmlns:p14="http://schemas.microsoft.com/office/powerpoint/2010/main" val="3026175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64D9DED-8372-4CC1-B297-B464B2F4039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D794722-E5F0-48C0-A771-DA456AB8F05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BE8F0C9-1100-4247-99A3-97BED32E6FA9}"/>
              </a:ext>
            </a:extLst>
          </p:cNvPr>
          <p:cNvSpPr>
            <a:spLocks noGrp="1"/>
          </p:cNvSpPr>
          <p:nvPr>
            <p:ph type="dt" sz="half" idx="10"/>
          </p:nvPr>
        </p:nvSpPr>
        <p:spPr/>
        <p:txBody>
          <a:bodyPr/>
          <a:lstStyle/>
          <a:p>
            <a:fld id="{B33C257E-14C6-4E41-9C19-F536C06AC94C}" type="datetimeFigureOut">
              <a:rPr lang="fr-FR" smtClean="0"/>
              <a:t>16/01/2022</a:t>
            </a:fld>
            <a:endParaRPr lang="fr-FR" dirty="0"/>
          </a:p>
        </p:txBody>
      </p:sp>
      <p:sp>
        <p:nvSpPr>
          <p:cNvPr id="5" name="Espace réservé du pied de page 4">
            <a:extLst>
              <a:ext uri="{FF2B5EF4-FFF2-40B4-BE49-F238E27FC236}">
                <a16:creationId xmlns:a16="http://schemas.microsoft.com/office/drawing/2014/main" id="{69B7578C-2510-4A2D-8CD2-DCC1CE466E63}"/>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2113256C-895A-49F6-81D0-8235725DF2A2}"/>
              </a:ext>
            </a:extLst>
          </p:cNvPr>
          <p:cNvSpPr>
            <a:spLocks noGrp="1"/>
          </p:cNvSpPr>
          <p:nvPr>
            <p:ph type="sldNum" sz="quarter" idx="12"/>
          </p:nvPr>
        </p:nvSpPr>
        <p:spPr/>
        <p:txBody>
          <a:bodyPr/>
          <a:lstStyle/>
          <a:p>
            <a:fld id="{50DC86A3-F39A-4EAC-A91C-562703EF6448}" type="slidenum">
              <a:rPr lang="fr-FR" smtClean="0"/>
              <a:t>‹N°›</a:t>
            </a:fld>
            <a:endParaRPr lang="fr-FR" dirty="0"/>
          </a:p>
        </p:txBody>
      </p:sp>
    </p:spTree>
    <p:extLst>
      <p:ext uri="{BB962C8B-B14F-4D97-AF65-F5344CB8AC3E}">
        <p14:creationId xmlns:p14="http://schemas.microsoft.com/office/powerpoint/2010/main" val="2313469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2BA1BFD-82BF-4F47-9326-69ACF3B686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267736F-31DB-4B49-B784-A6A54C2827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CBB4080-097C-4055-9339-D9D1A0F880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3C257E-14C6-4E41-9C19-F536C06AC94C}" type="datetimeFigureOut">
              <a:rPr lang="fr-FR" smtClean="0"/>
              <a:t>16/01/2022</a:t>
            </a:fld>
            <a:endParaRPr lang="fr-FR" dirty="0"/>
          </a:p>
        </p:txBody>
      </p:sp>
      <p:sp>
        <p:nvSpPr>
          <p:cNvPr id="5" name="Espace réservé du pied de page 4">
            <a:extLst>
              <a:ext uri="{FF2B5EF4-FFF2-40B4-BE49-F238E27FC236}">
                <a16:creationId xmlns:a16="http://schemas.microsoft.com/office/drawing/2014/main" id="{76B1BA17-D302-432D-9D83-3CBE3D0294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7C36AB33-C35D-4502-9357-106696650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DC86A3-F39A-4EAC-A91C-562703EF6448}" type="slidenum">
              <a:rPr lang="fr-FR" smtClean="0"/>
              <a:t>‹N°›</a:t>
            </a:fld>
            <a:endParaRPr lang="fr-FR" dirty="0"/>
          </a:p>
        </p:txBody>
      </p:sp>
    </p:spTree>
    <p:extLst>
      <p:ext uri="{BB962C8B-B14F-4D97-AF65-F5344CB8AC3E}">
        <p14:creationId xmlns:p14="http://schemas.microsoft.com/office/powerpoint/2010/main" val="757643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hyperlink" Target="https://fr.wikipedia.org/wiki/Herm%C3%A8s#cite_note-17"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9EE709C-198F-410A-B7C3-E73234C9A4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987"/>
          <a:stretch/>
        </p:blipFill>
        <p:spPr bwMode="auto">
          <a:xfrm>
            <a:off x="736209" y="-138"/>
            <a:ext cx="11141612" cy="6858138"/>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819F6C7D-87B6-4C14-90B1-11B7DD14F78F}"/>
              </a:ext>
            </a:extLst>
          </p:cNvPr>
          <p:cNvSpPr>
            <a:spLocks noGrp="1"/>
          </p:cNvSpPr>
          <p:nvPr>
            <p:ph type="ctrTitle"/>
          </p:nvPr>
        </p:nvSpPr>
        <p:spPr/>
        <p:txBody>
          <a:bodyPr/>
          <a:lstStyle/>
          <a:p>
            <a:r>
              <a:rPr lang="fr-FR" u="sng" dirty="0">
                <a:solidFill>
                  <a:srgbClr val="00D6D6"/>
                </a:solidFill>
                <a:latin typeface="Algerian" panose="04020705040A02060702" pitchFamily="82" charset="0"/>
              </a:rPr>
              <a:t>HERM</a:t>
            </a:r>
            <a:r>
              <a:rPr lang="fr-FR" u="sng" dirty="0">
                <a:solidFill>
                  <a:srgbClr val="00D6D6"/>
                </a:solidFill>
                <a:latin typeface="Algerian" panose="04020705040A02060702" pitchFamily="82" charset="0"/>
                <a:cs typeface="Calibri" panose="020F0502020204030204" pitchFamily="34" charset="0"/>
              </a:rPr>
              <a:t>ÈS</a:t>
            </a:r>
            <a:endParaRPr lang="fr-FR" u="sng" dirty="0">
              <a:solidFill>
                <a:srgbClr val="00D6D6"/>
              </a:solidFill>
              <a:latin typeface="Algerian" panose="04020705040A02060702" pitchFamily="82" charset="0"/>
            </a:endParaRPr>
          </a:p>
        </p:txBody>
      </p:sp>
    </p:spTree>
    <p:extLst>
      <p:ext uri="{BB962C8B-B14F-4D97-AF65-F5344CB8AC3E}">
        <p14:creationId xmlns:p14="http://schemas.microsoft.com/office/powerpoint/2010/main" val="3331238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FB9653-9CA2-4FC8-BC40-EDC189CE9C86}"/>
              </a:ext>
            </a:extLst>
          </p:cNvPr>
          <p:cNvSpPr>
            <a:spLocks noGrp="1"/>
          </p:cNvSpPr>
          <p:nvPr>
            <p:ph type="title"/>
          </p:nvPr>
        </p:nvSpPr>
        <p:spPr/>
        <p:txBody>
          <a:bodyPr/>
          <a:lstStyle/>
          <a:p>
            <a:pPr algn="ctr"/>
            <a:r>
              <a:rPr lang="fr-FR" u="sng" dirty="0">
                <a:latin typeface="Algerian" panose="04020705040A02060702" pitchFamily="82" charset="0"/>
              </a:rPr>
              <a:t>SOMMAIRE</a:t>
            </a:r>
          </a:p>
        </p:txBody>
      </p:sp>
      <p:sp>
        <p:nvSpPr>
          <p:cNvPr id="3" name="Espace réservé du contenu 2">
            <a:extLst>
              <a:ext uri="{FF2B5EF4-FFF2-40B4-BE49-F238E27FC236}">
                <a16:creationId xmlns:a16="http://schemas.microsoft.com/office/drawing/2014/main" id="{1C3A1DB2-87BB-43AE-8562-32CB15AAE472}"/>
              </a:ext>
            </a:extLst>
          </p:cNvPr>
          <p:cNvSpPr>
            <a:spLocks noGrp="1"/>
          </p:cNvSpPr>
          <p:nvPr>
            <p:ph idx="1"/>
          </p:nvPr>
        </p:nvSpPr>
        <p:spPr/>
        <p:txBody>
          <a:bodyPr/>
          <a:lstStyle/>
          <a:p>
            <a:pPr marL="571500" indent="-571500">
              <a:buFont typeface="+mj-lt"/>
              <a:buAutoNum type="romanUcPeriod"/>
            </a:pPr>
            <a:r>
              <a:rPr lang="fr-FR" dirty="0"/>
              <a:t>Qui est Hermès ?</a:t>
            </a:r>
          </a:p>
          <a:p>
            <a:pPr marL="571500" indent="-571500">
              <a:buFont typeface="+mj-lt"/>
              <a:buAutoNum type="romanUcPeriod"/>
            </a:pPr>
            <a:r>
              <a:rPr lang="fr-FR" dirty="0"/>
              <a:t>Arbre généalogique</a:t>
            </a:r>
          </a:p>
          <a:p>
            <a:pPr marL="571500" indent="-571500">
              <a:buFont typeface="+mj-lt"/>
              <a:buAutoNum type="romanUcPeriod"/>
            </a:pPr>
            <a:r>
              <a:rPr lang="fr-FR" dirty="0"/>
              <a:t>Hermès en romain</a:t>
            </a:r>
          </a:p>
          <a:p>
            <a:pPr marL="571500" indent="-571500">
              <a:buFont typeface="+mj-lt"/>
              <a:buAutoNum type="romanUcPeriod"/>
            </a:pPr>
            <a:r>
              <a:rPr lang="fr-FR" dirty="0"/>
              <a:t>L’aide d’Hermès à Ulysse pendant l’odyssée</a:t>
            </a:r>
          </a:p>
          <a:p>
            <a:pPr marL="571500" indent="-571500">
              <a:buFont typeface="+mj-lt"/>
              <a:buAutoNum type="romanUcPeriod"/>
            </a:pPr>
            <a:r>
              <a:rPr lang="fr-FR" dirty="0"/>
              <a:t>Des illustrations célèbres d’Hermès</a:t>
            </a:r>
          </a:p>
          <a:p>
            <a:pPr marL="571500" indent="-571500">
              <a:buFont typeface="+mj-lt"/>
              <a:buAutoNum type="romanUcPeriod"/>
            </a:pPr>
            <a:endParaRPr lang="fr-FR" dirty="0"/>
          </a:p>
        </p:txBody>
      </p:sp>
      <p:pic>
        <p:nvPicPr>
          <p:cNvPr id="1026" name="Picture 2" descr="Greek mythology: Hermes">
            <a:extLst>
              <a:ext uri="{FF2B5EF4-FFF2-40B4-BE49-F238E27FC236}">
                <a16:creationId xmlns:a16="http://schemas.microsoft.com/office/drawing/2014/main" id="{4E8BF2BC-77A1-4BEF-BD09-43DC19DEF9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9840" y="-6477"/>
            <a:ext cx="3233530" cy="6864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069596"/>
      </p:ext>
    </p:extLst>
  </p:cSld>
  <p:clrMapOvr>
    <a:masterClrMapping/>
  </p:clrMapOvr>
  <mc:AlternateContent xmlns:mc="http://schemas.openxmlformats.org/markup-compatibility/2006" xmlns:p14="http://schemas.microsoft.com/office/powerpoint/2010/main">
    <mc:Choice Requires="p14">
      <p:transition spd="slow" p14:dur="40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A3B298-47DD-4DDD-97F6-563B26D9A234}"/>
              </a:ext>
            </a:extLst>
          </p:cNvPr>
          <p:cNvSpPr>
            <a:spLocks noGrp="1"/>
          </p:cNvSpPr>
          <p:nvPr>
            <p:ph type="title"/>
          </p:nvPr>
        </p:nvSpPr>
        <p:spPr/>
        <p:txBody>
          <a:bodyPr/>
          <a:lstStyle/>
          <a:p>
            <a:pPr algn="ctr"/>
            <a:r>
              <a:rPr lang="fr-FR" u="sng" dirty="0">
                <a:latin typeface="Algerian" panose="04020705040A02060702" pitchFamily="82" charset="0"/>
              </a:rPr>
              <a:t>1.1 QUI EST HERM</a:t>
            </a:r>
            <a:r>
              <a:rPr lang="fr-FR" u="sng" dirty="0">
                <a:latin typeface="Algerian" panose="04020705040A02060702" pitchFamily="82" charset="0"/>
                <a:cs typeface="Calibri" panose="020F0502020204030204" pitchFamily="34" charset="0"/>
              </a:rPr>
              <a:t>ÈS</a:t>
            </a:r>
            <a:endParaRPr lang="fr-FR" u="sng" dirty="0">
              <a:latin typeface="Algerian" panose="04020705040A02060702" pitchFamily="82" charset="0"/>
            </a:endParaRPr>
          </a:p>
        </p:txBody>
      </p:sp>
      <p:sp>
        <p:nvSpPr>
          <p:cNvPr id="3" name="Espace réservé du contenu 2">
            <a:extLst>
              <a:ext uri="{FF2B5EF4-FFF2-40B4-BE49-F238E27FC236}">
                <a16:creationId xmlns:a16="http://schemas.microsoft.com/office/drawing/2014/main" id="{5B32BF54-610E-42E8-91FB-DA44A0CA65A0}"/>
              </a:ext>
            </a:extLst>
          </p:cNvPr>
          <p:cNvSpPr>
            <a:spLocks noGrp="1"/>
          </p:cNvSpPr>
          <p:nvPr>
            <p:ph idx="1"/>
          </p:nvPr>
        </p:nvSpPr>
        <p:spPr>
          <a:xfrm>
            <a:off x="3634976" y="2489981"/>
            <a:ext cx="8557024" cy="4156955"/>
          </a:xfrm>
        </p:spPr>
        <p:txBody>
          <a:bodyPr/>
          <a:lstStyle/>
          <a:p>
            <a:pPr marL="0" indent="0">
              <a:buNone/>
            </a:pPr>
            <a:r>
              <a:rPr lang="fr-FR" dirty="0"/>
              <a:t>Hermès est le dieu du commerce, Hermès se manifeste auprès des hommes, que se soit pour protéger Ulysse ou guider les voyageurs égarés. Mais il est avant tout le messager des dieux. On le reconnaît facilement avec ses sandales ailées et son large chapeau. Accessoirement il est aussi le dieu du vol, mais ça, il n’en ai pas super fier !</a:t>
            </a:r>
          </a:p>
        </p:txBody>
      </p:sp>
      <p:pic>
        <p:nvPicPr>
          <p:cNvPr id="3074" name="Picture 2">
            <a:extLst>
              <a:ext uri="{FF2B5EF4-FFF2-40B4-BE49-F238E27FC236}">
                <a16:creationId xmlns:a16="http://schemas.microsoft.com/office/drawing/2014/main" id="{5F4B4B93-EDBD-4E3E-9F89-E85BA18DB2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1519"/>
            <a:ext cx="3386447" cy="5876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0115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airplan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A7D3A1-F623-4DDB-8CC0-FBDB1DA84F5E}"/>
              </a:ext>
            </a:extLst>
          </p:cNvPr>
          <p:cNvSpPr>
            <a:spLocks noGrp="1"/>
          </p:cNvSpPr>
          <p:nvPr>
            <p:ph type="title"/>
          </p:nvPr>
        </p:nvSpPr>
        <p:spPr/>
        <p:txBody>
          <a:bodyPr/>
          <a:lstStyle/>
          <a:p>
            <a:pPr algn="ctr"/>
            <a:r>
              <a:rPr lang="fr-FR" u="sng" dirty="0">
                <a:latin typeface="Algerian" panose="04020705040A02060702" pitchFamily="82" charset="0"/>
              </a:rPr>
              <a:t>1.2 </a:t>
            </a:r>
            <a:r>
              <a:rPr lang="fr-FR" u="sng" dirty="0">
                <a:effectLst/>
                <a:latin typeface="Algerian" panose="04020705040A02060702" pitchFamily="82" charset="0"/>
                <a:ea typeface="Calibri" panose="020F0502020204030204" pitchFamily="34" charset="0"/>
                <a:cs typeface="Times New Roman" panose="02020603050405020304" pitchFamily="18" charset="0"/>
              </a:rPr>
              <a:t>Les attributs et la fonction d’hermès</a:t>
            </a:r>
            <a:endParaRPr lang="fr-FR" dirty="0"/>
          </a:p>
        </p:txBody>
      </p:sp>
      <p:sp>
        <p:nvSpPr>
          <p:cNvPr id="3" name="Espace réservé du contenu 2">
            <a:extLst>
              <a:ext uri="{FF2B5EF4-FFF2-40B4-BE49-F238E27FC236}">
                <a16:creationId xmlns:a16="http://schemas.microsoft.com/office/drawing/2014/main" id="{1617C5D1-3B59-403B-8DDF-C928BD89DC73}"/>
              </a:ext>
            </a:extLst>
          </p:cNvPr>
          <p:cNvSpPr>
            <a:spLocks noGrp="1"/>
          </p:cNvSpPr>
          <p:nvPr>
            <p:ph idx="1"/>
          </p:nvPr>
        </p:nvSpPr>
        <p:spPr>
          <a:xfrm>
            <a:off x="44547" y="1675595"/>
            <a:ext cx="9591822" cy="1603375"/>
          </a:xfrm>
        </p:spPr>
        <p:txBody>
          <a:bodyPr>
            <a:normAutofit/>
          </a:bodyPr>
          <a:lstStyle/>
          <a:p>
            <a:pPr marL="0" indent="0">
              <a:buNone/>
            </a:pPr>
            <a:r>
              <a:rPr lang="fr-FR" dirty="0"/>
              <a:t>La principale fonction d’Hermès est d’être le messager des dieux.</a:t>
            </a:r>
          </a:p>
          <a:p>
            <a:pPr marL="0" indent="0">
              <a:buNone/>
            </a:pPr>
            <a:r>
              <a:rPr lang="fr-FR" dirty="0"/>
              <a:t>Il a comme attributs : </a:t>
            </a:r>
            <a:r>
              <a:rPr lang="fr-FR" b="0" i="0" dirty="0">
                <a:solidFill>
                  <a:srgbClr val="202122"/>
                </a:solidFill>
                <a:effectLst/>
                <a:latin typeface="Arial" panose="020B0604020202020204" pitchFamily="34" charset="0"/>
              </a:rPr>
              <a:t>le </a:t>
            </a:r>
            <a:r>
              <a:rPr lang="fr-FR" dirty="0">
                <a:solidFill>
                  <a:srgbClr val="202122"/>
                </a:solidFill>
                <a:latin typeface="Arial" panose="020B0604020202020204" pitchFamily="34" charset="0"/>
              </a:rPr>
              <a:t> pétase</a:t>
            </a:r>
            <a:r>
              <a:rPr lang="fr-FR" b="0" i="0" dirty="0">
                <a:solidFill>
                  <a:srgbClr val="202122"/>
                </a:solidFill>
                <a:effectLst/>
                <a:latin typeface="Arial" panose="020B0604020202020204" pitchFamily="34" charset="0"/>
              </a:rPr>
              <a:t> (chapeau rond) ailé, le </a:t>
            </a:r>
            <a:r>
              <a:rPr lang="fr-FR" dirty="0">
                <a:solidFill>
                  <a:srgbClr val="202122"/>
                </a:solidFill>
                <a:latin typeface="Arial" panose="020B0604020202020204" pitchFamily="34" charset="0"/>
              </a:rPr>
              <a:t>caducée</a:t>
            </a:r>
            <a:r>
              <a:rPr lang="fr-FR" b="0" i="0" dirty="0">
                <a:solidFill>
                  <a:srgbClr val="202122"/>
                </a:solidFill>
                <a:effectLst/>
                <a:latin typeface="Arial" panose="020B0604020202020204" pitchFamily="34" charset="0"/>
              </a:rPr>
              <a:t>, les </a:t>
            </a:r>
            <a:r>
              <a:rPr lang="fr-FR" dirty="0">
                <a:solidFill>
                  <a:srgbClr val="202122"/>
                </a:solidFill>
                <a:latin typeface="Arial" panose="020B0604020202020204" pitchFamily="34" charset="0"/>
              </a:rPr>
              <a:t> sandales ailées </a:t>
            </a:r>
            <a:r>
              <a:rPr lang="fr-FR" b="0" i="0" dirty="0">
                <a:solidFill>
                  <a:srgbClr val="202122"/>
                </a:solidFill>
                <a:effectLst/>
                <a:latin typeface="Arial" panose="020B0604020202020204" pitchFamily="34" charset="0"/>
              </a:rPr>
              <a:t>et la bourse d'argent.</a:t>
            </a:r>
          </a:p>
        </p:txBody>
      </p:sp>
      <p:pic>
        <p:nvPicPr>
          <p:cNvPr id="5" name="Image 4">
            <a:extLst>
              <a:ext uri="{FF2B5EF4-FFF2-40B4-BE49-F238E27FC236}">
                <a16:creationId xmlns:a16="http://schemas.microsoft.com/office/drawing/2014/main" id="{5DD2D6D3-49AF-4E90-BD4D-9A1C42B641B4}"/>
              </a:ext>
            </a:extLst>
          </p:cNvPr>
          <p:cNvPicPr>
            <a:picLocks noChangeAspect="1"/>
          </p:cNvPicPr>
          <p:nvPr/>
        </p:nvPicPr>
        <p:blipFill rotWithShape="1">
          <a:blip r:embed="rId2"/>
          <a:srcRect l="5254" t="5055" r="5430" b="6466"/>
          <a:stretch/>
        </p:blipFill>
        <p:spPr>
          <a:xfrm>
            <a:off x="126609" y="3281912"/>
            <a:ext cx="4051496" cy="3442446"/>
          </a:xfrm>
          <a:prstGeom prst="rect">
            <a:avLst/>
          </a:prstGeom>
        </p:spPr>
      </p:pic>
      <p:pic>
        <p:nvPicPr>
          <p:cNvPr id="7" name="Image 6">
            <a:extLst>
              <a:ext uri="{FF2B5EF4-FFF2-40B4-BE49-F238E27FC236}">
                <a16:creationId xmlns:a16="http://schemas.microsoft.com/office/drawing/2014/main" id="{70CED3FC-DAA6-4FBC-A69E-5CF161591527}"/>
              </a:ext>
            </a:extLst>
          </p:cNvPr>
          <p:cNvPicPr>
            <a:picLocks noChangeAspect="1"/>
          </p:cNvPicPr>
          <p:nvPr/>
        </p:nvPicPr>
        <p:blipFill rotWithShape="1">
          <a:blip r:embed="rId3"/>
          <a:srcRect l="5063" t="5528" r="10214" b="5856"/>
          <a:stretch/>
        </p:blipFill>
        <p:spPr>
          <a:xfrm>
            <a:off x="4332849" y="3278970"/>
            <a:ext cx="2518116" cy="3445387"/>
          </a:xfrm>
          <a:prstGeom prst="rect">
            <a:avLst/>
          </a:prstGeom>
        </p:spPr>
      </p:pic>
      <p:pic>
        <p:nvPicPr>
          <p:cNvPr id="4098" name="Picture 2">
            <a:extLst>
              <a:ext uri="{FF2B5EF4-FFF2-40B4-BE49-F238E27FC236}">
                <a16:creationId xmlns:a16="http://schemas.microsoft.com/office/drawing/2014/main" id="{CE2BCB0E-EE20-4BEB-AA05-CFF04D0B88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428" t="3525" r="10757" b="9468"/>
          <a:stretch/>
        </p:blipFill>
        <p:spPr bwMode="auto">
          <a:xfrm>
            <a:off x="7005709" y="3068060"/>
            <a:ext cx="2128955" cy="3789940"/>
          </a:xfrm>
          <a:prstGeom prst="rect">
            <a:avLst/>
          </a:prstGeom>
          <a:noFill/>
          <a:extLst>
            <a:ext uri="{909E8E84-426E-40DD-AFC4-6F175D3DCCD1}">
              <a14:hiddenFill xmlns:a14="http://schemas.microsoft.com/office/drawing/2010/main">
                <a:solidFill>
                  <a:srgbClr val="FFFFFF"/>
                </a:solidFill>
              </a14:hiddenFill>
            </a:ext>
          </a:extLst>
        </p:spPr>
      </p:pic>
      <p:sp>
        <p:nvSpPr>
          <p:cNvPr id="9" name="Ellipse 8">
            <a:extLst>
              <a:ext uri="{FF2B5EF4-FFF2-40B4-BE49-F238E27FC236}">
                <a16:creationId xmlns:a16="http://schemas.microsoft.com/office/drawing/2014/main" id="{D65F2623-3563-4BAE-AAAF-9EB1557FC5BB}"/>
              </a:ext>
            </a:extLst>
          </p:cNvPr>
          <p:cNvSpPr/>
          <p:nvPr/>
        </p:nvSpPr>
        <p:spPr>
          <a:xfrm>
            <a:off x="7469945" y="4748643"/>
            <a:ext cx="844062" cy="867524"/>
          </a:xfrm>
          <a:prstGeom prst="ellipse">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076197097"/>
      </p:ext>
    </p:extLst>
  </p:cSld>
  <p:clrMapOvr>
    <a:masterClrMapping/>
  </p:clrMapOvr>
  <mc:AlternateContent xmlns:mc="http://schemas.openxmlformats.org/markup-compatibility/2006" xmlns:p14="http://schemas.microsoft.com/office/powerpoint/2010/main">
    <mc:Choice Requires="p14">
      <p:transition spd="slow" p14:dur="4000">
        <p:randomBar dir="vert"/>
      </p:transition>
    </mc:Choice>
    <mc:Fallback xmlns="">
      <p:transition spd="slow">
        <p:randomBar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48969C-F8C2-426B-9217-0E0E2790319E}"/>
              </a:ext>
            </a:extLst>
          </p:cNvPr>
          <p:cNvSpPr>
            <a:spLocks noGrp="1"/>
          </p:cNvSpPr>
          <p:nvPr>
            <p:ph type="title"/>
          </p:nvPr>
        </p:nvSpPr>
        <p:spPr/>
        <p:txBody>
          <a:bodyPr/>
          <a:lstStyle/>
          <a:p>
            <a:pPr algn="ctr"/>
            <a:r>
              <a:rPr lang="fr-FR" u="sng" dirty="0">
                <a:latin typeface="Algerian" panose="04020705040A02060702" pitchFamily="82" charset="0"/>
              </a:rPr>
              <a:t>1.3 ses légendes</a:t>
            </a:r>
          </a:p>
        </p:txBody>
      </p:sp>
      <p:sp>
        <p:nvSpPr>
          <p:cNvPr id="3" name="Espace réservé du contenu 2">
            <a:extLst>
              <a:ext uri="{FF2B5EF4-FFF2-40B4-BE49-F238E27FC236}">
                <a16:creationId xmlns:a16="http://schemas.microsoft.com/office/drawing/2014/main" id="{313CB5BC-18E8-40A0-860F-7AFA28BF2EA9}"/>
              </a:ext>
            </a:extLst>
          </p:cNvPr>
          <p:cNvSpPr>
            <a:spLocks noGrp="1"/>
          </p:cNvSpPr>
          <p:nvPr>
            <p:ph idx="1"/>
          </p:nvPr>
        </p:nvSpPr>
        <p:spPr>
          <a:xfrm>
            <a:off x="500574" y="1347958"/>
            <a:ext cx="10515600" cy="5397500"/>
          </a:xfrm>
        </p:spPr>
        <p:txBody>
          <a:bodyPr>
            <a:noAutofit/>
          </a:bodyPr>
          <a:lstStyle/>
          <a:p>
            <a:pPr algn="l"/>
            <a:r>
              <a:rPr lang="fr-FR" sz="1650" b="1" i="0" dirty="0">
                <a:solidFill>
                  <a:srgbClr val="000000"/>
                </a:solidFill>
                <a:effectLst/>
                <a:latin typeface="Arial" panose="020B0604020202020204" pitchFamily="34" charset="0"/>
              </a:rPr>
              <a:t>Jeunesse</a:t>
            </a:r>
          </a:p>
          <a:p>
            <a:pPr algn="l"/>
            <a:r>
              <a:rPr lang="fr-FR" sz="1650" b="0" i="0" dirty="0">
                <a:effectLst/>
                <a:latin typeface="Arial" panose="020B0604020202020204" pitchFamily="34" charset="0"/>
              </a:rPr>
              <a:t>Selon la légende, il est le fils de </a:t>
            </a:r>
            <a:r>
              <a:rPr lang="fr-FR" sz="1650" dirty="0">
                <a:latin typeface="Arial" panose="020B0604020202020204" pitchFamily="34" charset="0"/>
              </a:rPr>
              <a:t>Zeus</a:t>
            </a:r>
            <a:r>
              <a:rPr lang="fr-FR" sz="1650" b="0" i="0" dirty="0">
                <a:effectLst/>
                <a:latin typeface="Arial" panose="020B0604020202020204" pitchFamily="34" charset="0"/>
              </a:rPr>
              <a:t> et de </a:t>
            </a:r>
            <a:r>
              <a:rPr lang="fr-FR" sz="1650" dirty="0">
                <a:latin typeface="Arial" panose="020B0604020202020204" pitchFamily="34" charset="0"/>
              </a:rPr>
              <a:t>Maïa</a:t>
            </a:r>
            <a:r>
              <a:rPr lang="fr-FR" sz="1650" b="0" i="0" dirty="0">
                <a:effectLst/>
                <a:latin typeface="Arial" panose="020B0604020202020204" pitchFamily="34" charset="0"/>
              </a:rPr>
              <a:t>, qui, fille du géant </a:t>
            </a:r>
            <a:r>
              <a:rPr lang="fr-FR" sz="1650" dirty="0">
                <a:latin typeface="Arial" panose="020B0604020202020204" pitchFamily="34" charset="0"/>
              </a:rPr>
              <a:t>Atlas</a:t>
            </a:r>
            <a:r>
              <a:rPr lang="fr-FR" sz="1650" b="0" i="0" dirty="0">
                <a:effectLst/>
                <a:latin typeface="Arial" panose="020B0604020202020204" pitchFamily="34" charset="0"/>
              </a:rPr>
              <a:t>, est une immortelle mais n'est pas une déesse</a:t>
            </a:r>
            <a:r>
              <a:rPr lang="fr-FR" sz="1650" b="0" i="0" baseline="30000" dirty="0">
                <a:effectLst/>
                <a:latin typeface="Arial" panose="020B0604020202020204" pitchFamily="34" charset="0"/>
              </a:rPr>
              <a:t>,</a:t>
            </a:r>
            <a:r>
              <a:rPr lang="fr-FR" sz="1650" b="0" i="0" dirty="0">
                <a:effectLst/>
                <a:latin typeface="Arial" panose="020B0604020202020204" pitchFamily="34" charset="0"/>
              </a:rPr>
              <a:t>. Il naît un matin dans une caverne du </a:t>
            </a:r>
            <a:r>
              <a:rPr lang="fr-FR" sz="1650" dirty="0">
                <a:latin typeface="Arial" panose="020B0604020202020204" pitchFamily="34" charset="0"/>
              </a:rPr>
              <a:t>mont Cyllène</a:t>
            </a:r>
            <a:r>
              <a:rPr lang="fr-FR" sz="1650" b="0" i="0" dirty="0">
                <a:effectLst/>
                <a:latin typeface="Arial" panose="020B0604020202020204" pitchFamily="34" charset="0"/>
              </a:rPr>
              <a:t> en </a:t>
            </a:r>
            <a:r>
              <a:rPr lang="fr-FR" sz="1650" dirty="0">
                <a:latin typeface="Arial" panose="020B0604020202020204" pitchFamily="34" charset="0"/>
              </a:rPr>
              <a:t>Arcadie</a:t>
            </a:r>
            <a:r>
              <a:rPr lang="fr-FR" sz="1650" b="0" i="0" u="none" strike="noStrike" baseline="30000" dirty="0">
                <a:effectLst/>
                <a:latin typeface="Arial" panose="020B0604020202020204" pitchFamily="34" charset="0"/>
              </a:rPr>
              <a:t> </a:t>
            </a:r>
            <a:r>
              <a:rPr lang="fr-FR" sz="1650" b="0" i="0" dirty="0">
                <a:effectLst/>
                <a:latin typeface="Arial" panose="020B0604020202020204" pitchFamily="34" charset="0"/>
              </a:rPr>
              <a:t>« pour être le tourment des hommes mortels et des dieux immortels ». Selon le premier </a:t>
            </a:r>
            <a:r>
              <a:rPr lang="fr-FR" sz="1650" i="1" dirty="0">
                <a:latin typeface="Arial" panose="020B0604020202020204" pitchFamily="34" charset="0"/>
              </a:rPr>
              <a:t>Hymne homérique</a:t>
            </a:r>
            <a:r>
              <a:rPr lang="fr-FR" sz="1650" b="0" i="0" dirty="0">
                <a:effectLst/>
                <a:latin typeface="Arial" panose="020B0604020202020204" pitchFamily="34" charset="0"/>
              </a:rPr>
              <a:t> qui lui est consacré, il bondit de son berceau quelques instants seulement après sa naissance et se met en quête du troupeau d'</a:t>
            </a:r>
            <a:r>
              <a:rPr lang="fr-FR" sz="1650" dirty="0">
                <a:latin typeface="Arial" panose="020B0604020202020204" pitchFamily="34" charset="0"/>
              </a:rPr>
              <a:t>Apollon</a:t>
            </a:r>
            <a:r>
              <a:rPr lang="fr-FR" sz="1650" b="0" i="0" dirty="0">
                <a:effectLst/>
                <a:latin typeface="Arial" panose="020B0604020202020204" pitchFamily="34" charset="0"/>
              </a:rPr>
              <a:t>. Sur son chemin, il rencontre une </a:t>
            </a:r>
            <a:r>
              <a:rPr lang="fr-FR" sz="1650" dirty="0">
                <a:latin typeface="Arial" panose="020B0604020202020204" pitchFamily="34" charset="0"/>
              </a:rPr>
              <a:t>tortue</a:t>
            </a:r>
            <a:r>
              <a:rPr lang="fr-FR" sz="1650" b="0" i="0" dirty="0">
                <a:effectLst/>
                <a:latin typeface="Arial" panose="020B0604020202020204" pitchFamily="34" charset="0"/>
              </a:rPr>
              <a:t> qu'il tue ; de la </a:t>
            </a:r>
            <a:r>
              <a:rPr lang="fr-FR" sz="1650" dirty="0">
                <a:latin typeface="Arial" panose="020B0604020202020204" pitchFamily="34" charset="0"/>
              </a:rPr>
              <a:t>carapace</a:t>
            </a:r>
            <a:r>
              <a:rPr lang="fr-FR" sz="1650" b="0" i="0" dirty="0">
                <a:effectLst/>
                <a:latin typeface="Arial" panose="020B0604020202020204" pitchFamily="34" charset="0"/>
              </a:rPr>
              <a:t>, il fabrique une </a:t>
            </a:r>
            <a:r>
              <a:rPr lang="fr-FR" sz="1650" dirty="0">
                <a:latin typeface="Arial" panose="020B0604020202020204" pitchFamily="34" charset="0"/>
              </a:rPr>
              <a:t>lyre</a:t>
            </a:r>
            <a:r>
              <a:rPr lang="fr-FR" sz="1650" b="0" i="0" dirty="0">
                <a:effectLst/>
                <a:latin typeface="Arial" panose="020B0604020202020204" pitchFamily="34" charset="0"/>
              </a:rPr>
              <a:t> sur laquelle il célèbre sa propre naissance ainsi que la demeure de sa mère. Quelque temps plus tard, il invente la </a:t>
            </a:r>
            <a:r>
              <a:rPr lang="fr-FR" sz="1650" dirty="0">
                <a:latin typeface="Arial" panose="020B0604020202020204" pitchFamily="34" charset="0"/>
              </a:rPr>
              <a:t>flûte de Pan</a:t>
            </a:r>
            <a:r>
              <a:rPr lang="fr-FR" sz="1650" b="0" i="0" dirty="0">
                <a:effectLst/>
                <a:latin typeface="Arial" panose="020B0604020202020204" pitchFamily="34" charset="0"/>
              </a:rPr>
              <a:t> ou syrinx. Il gagne le soir même la </a:t>
            </a:r>
            <a:r>
              <a:rPr lang="fr-FR" sz="1650" dirty="0">
                <a:latin typeface="Arial" panose="020B0604020202020204" pitchFamily="34" charset="0"/>
              </a:rPr>
              <a:t>Piérie</a:t>
            </a:r>
            <a:r>
              <a:rPr lang="fr-FR" sz="1650" b="0" i="0" dirty="0">
                <a:effectLst/>
                <a:latin typeface="Arial" panose="020B0604020202020204" pitchFamily="34" charset="0"/>
              </a:rPr>
              <a:t> où paissent les troupeaux divins. Il dérobe cinquante bœufs à son demi-frère </a:t>
            </a:r>
            <a:r>
              <a:rPr lang="fr-FR" sz="1650" dirty="0">
                <a:latin typeface="Arial" panose="020B0604020202020204" pitchFamily="34" charset="0"/>
              </a:rPr>
              <a:t>Apollon</a:t>
            </a:r>
            <a:r>
              <a:rPr lang="fr-FR" sz="1650" b="0" i="0" dirty="0">
                <a:effectLst/>
                <a:latin typeface="Arial" panose="020B0604020202020204" pitchFamily="34" charset="0"/>
              </a:rPr>
              <a:t>, soit la moitié d'une </a:t>
            </a:r>
            <a:r>
              <a:rPr lang="fr-FR" sz="1650" dirty="0">
                <a:latin typeface="Arial" panose="020B0604020202020204" pitchFamily="34" charset="0"/>
              </a:rPr>
              <a:t>hécatombe</a:t>
            </a:r>
            <a:r>
              <a:rPr lang="fr-FR" sz="1650" b="0" i="0" dirty="0">
                <a:effectLst/>
                <a:latin typeface="Arial" panose="020B0604020202020204" pitchFamily="34" charset="0"/>
              </a:rPr>
              <a:t>. En cherchant à faire cuire deux des animaux, il découvre l'art de faire le feu en frottant des morceaux de bois l'un contre l'autre</a:t>
            </a:r>
            <a:r>
              <a:rPr lang="fr-FR" sz="1650" b="0" i="0" u="none" strike="noStrike" baseline="30000" dirty="0">
                <a:effectLst/>
                <a:latin typeface="Arial" panose="020B0604020202020204" pitchFamily="34" charset="0"/>
                <a:hlinkClick r:id="rId2">
                  <a:extLst>
                    <a:ext uri="{A12FA001-AC4F-418D-AE19-62706E023703}">
                      <ahyp:hlinkClr xmlns:ahyp="http://schemas.microsoft.com/office/drawing/2018/hyperlinkcolor" val="tx"/>
                    </a:ext>
                  </a:extLst>
                </a:hlinkClick>
              </a:rPr>
              <a:t>17</a:t>
            </a:r>
            <a:r>
              <a:rPr lang="fr-FR" sz="1650" b="0" i="0" dirty="0">
                <a:effectLst/>
                <a:latin typeface="Arial" panose="020B0604020202020204" pitchFamily="34" charset="0"/>
              </a:rPr>
              <a:t>, puis consacre la viande aux douze dieux. Lui-même s'abstient de toucher au sacrifice. Après avoir dispersé les cendres, il retourne chez sa mère à laquelle il annonce avec assurance son intention d'embrasser le meilleur des métiers, c'est-à-dire celui de voleur.</a:t>
            </a:r>
          </a:p>
          <a:p>
            <a:pPr algn="l"/>
            <a:r>
              <a:rPr lang="fr-FR" sz="1650" b="0" i="0" dirty="0">
                <a:effectLst/>
                <a:latin typeface="Arial" panose="020B0604020202020204" pitchFamily="34" charset="0"/>
              </a:rPr>
              <a:t>Quand Apollon découvre son voleur, Hermès commence par prétendre être un nouveau-né sans malice, proposant même de jurer de son innocence sur la tête de Zeus. Le dieu archer n'est pas dupe et veut saisir son demi-frère par le bras quand Hermès l'arrête par un éternuement. L'affaire est finalement portée devant Zeus. De nouveau, Hermès proteste de son innocence. Amusé par la précocité de son fils, le roi des dieux ordonne la réconciliation ; Hermès devra lui révéler l'endroit où il a caché le troupeau. Il devra aussi charmer son frère en jouant de la </a:t>
            </a:r>
            <a:r>
              <a:rPr lang="fr-FR" sz="1650" dirty="0">
                <a:latin typeface="Arial" panose="020B0604020202020204" pitchFamily="34" charset="0"/>
              </a:rPr>
              <a:t>lyre</a:t>
            </a:r>
            <a:r>
              <a:rPr lang="fr-FR" sz="1650" b="0" i="0" dirty="0">
                <a:effectLst/>
                <a:latin typeface="Arial" panose="020B0604020202020204" pitchFamily="34" charset="0"/>
              </a:rPr>
              <a:t>, puis lui donner l'instrument ; Apollon lui accorde en échange une baguette d'or, le futur </a:t>
            </a:r>
            <a:r>
              <a:rPr lang="fr-FR" sz="1650" dirty="0">
                <a:latin typeface="Arial" panose="020B0604020202020204" pitchFamily="34" charset="0"/>
              </a:rPr>
              <a:t>caducée</a:t>
            </a:r>
            <a:r>
              <a:rPr lang="fr-FR" sz="1650" b="0" i="0" dirty="0">
                <a:effectLst/>
                <a:latin typeface="Arial" panose="020B0604020202020204" pitchFamily="34" charset="0"/>
              </a:rPr>
              <a:t>, et le don de prophétie mineure par le biais de l'oracle des </a:t>
            </a:r>
            <a:r>
              <a:rPr lang="fr-FR" sz="1650" dirty="0">
                <a:latin typeface="Arial" panose="020B0604020202020204" pitchFamily="34" charset="0"/>
              </a:rPr>
              <a:t>Thries</a:t>
            </a:r>
            <a:r>
              <a:rPr lang="fr-FR" sz="1650" b="0" i="0" dirty="0">
                <a:effectLst/>
                <a:latin typeface="Arial" panose="020B0604020202020204" pitchFamily="34" charset="0"/>
              </a:rPr>
              <a:t> (femmes-</a:t>
            </a:r>
            <a:r>
              <a:rPr lang="fr-FR" sz="1650" dirty="0">
                <a:latin typeface="Arial" panose="020B0604020202020204" pitchFamily="34" charset="0"/>
              </a:rPr>
              <a:t>abeilles</a:t>
            </a:r>
            <a:r>
              <a:rPr lang="fr-FR" sz="1650" b="0" i="0" dirty="0">
                <a:effectLst/>
                <a:latin typeface="Arial" panose="020B0604020202020204" pitchFamily="34" charset="0"/>
              </a:rPr>
              <a:t>).</a:t>
            </a:r>
          </a:p>
          <a:p>
            <a:pPr algn="l"/>
            <a:r>
              <a:rPr lang="fr-FR" sz="1650" b="0" i="0" dirty="0">
                <a:effectLst/>
                <a:latin typeface="Arial" panose="020B0604020202020204" pitchFamily="34" charset="0"/>
              </a:rPr>
              <a:t>Selon </a:t>
            </a:r>
            <a:r>
              <a:rPr lang="fr-FR" sz="1650" dirty="0">
                <a:latin typeface="Arial" panose="020B0604020202020204" pitchFamily="34" charset="0"/>
              </a:rPr>
              <a:t>Pausanias</a:t>
            </a:r>
            <a:r>
              <a:rPr lang="fr-FR" sz="1650" b="0" i="0" dirty="0">
                <a:effectLst/>
                <a:latin typeface="Arial" panose="020B0604020202020204" pitchFamily="34" charset="0"/>
              </a:rPr>
              <a:t>, il est élevé par </a:t>
            </a:r>
            <a:r>
              <a:rPr lang="fr-FR" sz="1650" dirty="0">
                <a:latin typeface="Arial" panose="020B0604020202020204" pitchFamily="34" charset="0"/>
              </a:rPr>
              <a:t>Acacos</a:t>
            </a:r>
            <a:r>
              <a:rPr lang="fr-FR" sz="1650" b="0" i="0" dirty="0">
                <a:effectLst/>
                <a:latin typeface="Arial" panose="020B0604020202020204" pitchFamily="34" charset="0"/>
              </a:rPr>
              <a:t>, fils de </a:t>
            </a:r>
            <a:r>
              <a:rPr lang="fr-FR" sz="1650" dirty="0">
                <a:latin typeface="Arial" panose="020B0604020202020204" pitchFamily="34" charset="0"/>
              </a:rPr>
              <a:t>Lycaon</a:t>
            </a:r>
            <a:r>
              <a:rPr lang="fr-FR" sz="1650" b="0" i="0" dirty="0">
                <a:effectLst/>
                <a:latin typeface="Arial" panose="020B0604020202020204" pitchFamily="34" charset="0"/>
              </a:rPr>
              <a:t>, par ailleurs fondateur d'</a:t>
            </a:r>
            <a:r>
              <a:rPr lang="fr-FR" sz="1650" dirty="0">
                <a:latin typeface="Arial" panose="020B0604020202020204" pitchFamily="34" charset="0"/>
              </a:rPr>
              <a:t>Acacésion</a:t>
            </a:r>
            <a:r>
              <a:rPr lang="fr-FR" sz="1650" b="0" i="0" dirty="0">
                <a:effectLst/>
                <a:latin typeface="Arial" panose="020B0604020202020204" pitchFamily="34" charset="0"/>
              </a:rPr>
              <a:t> en </a:t>
            </a:r>
            <a:r>
              <a:rPr lang="fr-FR" sz="1650" dirty="0">
                <a:latin typeface="Arial" panose="020B0604020202020204" pitchFamily="34" charset="0"/>
              </a:rPr>
              <a:t>Arcadie</a:t>
            </a:r>
            <a:r>
              <a:rPr lang="fr-FR" sz="1650" b="0" i="0" dirty="0">
                <a:effectLst/>
                <a:latin typeface="Arial" panose="020B0604020202020204" pitchFamily="34" charset="0"/>
              </a:rPr>
              <a:t>, d'où son </a:t>
            </a:r>
            <a:r>
              <a:rPr lang="fr-FR" sz="1650" dirty="0">
                <a:latin typeface="Arial" panose="020B0604020202020204" pitchFamily="34" charset="0"/>
              </a:rPr>
              <a:t>épiclèse</a:t>
            </a:r>
            <a:r>
              <a:rPr lang="fr-FR" sz="1650" b="0" i="0" dirty="0">
                <a:effectLst/>
                <a:latin typeface="Arial" panose="020B0604020202020204" pitchFamily="34" charset="0"/>
              </a:rPr>
              <a:t> d'« Acacésien ».</a:t>
            </a:r>
          </a:p>
          <a:p>
            <a:endParaRPr lang="fr-FR" sz="1650" dirty="0"/>
          </a:p>
        </p:txBody>
      </p:sp>
    </p:spTree>
    <p:extLst>
      <p:ext uri="{BB962C8B-B14F-4D97-AF65-F5344CB8AC3E}">
        <p14:creationId xmlns:p14="http://schemas.microsoft.com/office/powerpoint/2010/main" val="902012107"/>
      </p:ext>
    </p:extLst>
  </p:cSld>
  <p:clrMapOvr>
    <a:masterClrMapping/>
  </p:clrMapOvr>
  <mc:AlternateContent xmlns:mc="http://schemas.openxmlformats.org/markup-compatibility/2006" xmlns:p14="http://schemas.microsoft.com/office/powerpoint/2010/main">
    <mc:Choice Requires="p14">
      <p:transition spd="slow" p14:dur="4000">
        <p:plus/>
      </p:transition>
    </mc:Choice>
    <mc:Fallback xmlns="">
      <p:transition spd="slow">
        <p:plu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1BF7BA-C638-494B-A1C8-D55C273EC1F2}"/>
              </a:ext>
            </a:extLst>
          </p:cNvPr>
          <p:cNvSpPr>
            <a:spLocks noGrp="1"/>
          </p:cNvSpPr>
          <p:nvPr>
            <p:ph type="title"/>
          </p:nvPr>
        </p:nvSpPr>
        <p:spPr/>
        <p:txBody>
          <a:bodyPr/>
          <a:lstStyle/>
          <a:p>
            <a:pPr algn="ctr"/>
            <a:r>
              <a:rPr lang="fr-FR" u="sng" dirty="0">
                <a:latin typeface="Algerian" panose="04020705040A02060702" pitchFamily="82" charset="0"/>
              </a:rPr>
              <a:t>2 SON ARBRE GÉN</a:t>
            </a:r>
            <a:r>
              <a:rPr lang="fr-FR" u="sng" dirty="0">
                <a:latin typeface="Algerian" panose="04020705040A02060702" pitchFamily="82" charset="0"/>
                <a:cs typeface="Calibri" panose="020F0502020204030204" pitchFamily="34" charset="0"/>
              </a:rPr>
              <a:t>ÉALOGIQUE</a:t>
            </a:r>
            <a:endParaRPr lang="fr-FR" u="sng" dirty="0">
              <a:latin typeface="Algerian" panose="04020705040A02060702" pitchFamily="82" charset="0"/>
            </a:endParaRPr>
          </a:p>
        </p:txBody>
      </p:sp>
      <p:sp>
        <p:nvSpPr>
          <p:cNvPr id="7" name="Espace réservé du contenu 6">
            <a:extLst>
              <a:ext uri="{FF2B5EF4-FFF2-40B4-BE49-F238E27FC236}">
                <a16:creationId xmlns:a16="http://schemas.microsoft.com/office/drawing/2014/main" id="{47099211-0404-4B83-927C-9657CB064D92}"/>
              </a:ext>
            </a:extLst>
          </p:cNvPr>
          <p:cNvSpPr>
            <a:spLocks noGrp="1"/>
          </p:cNvSpPr>
          <p:nvPr>
            <p:ph idx="1"/>
          </p:nvPr>
        </p:nvSpPr>
        <p:spPr>
          <a:xfrm>
            <a:off x="6096000" y="2461847"/>
            <a:ext cx="6096000" cy="2926079"/>
          </a:xfrm>
        </p:spPr>
        <p:txBody>
          <a:bodyPr/>
          <a:lstStyle/>
          <a:p>
            <a:pPr marL="0" indent="0">
              <a:buNone/>
            </a:pPr>
            <a:r>
              <a:rPr lang="fr-FR" dirty="0"/>
              <a:t>Les parents d’Hermès sont : </a:t>
            </a:r>
          </a:p>
          <a:p>
            <a:pPr marL="0" indent="0">
              <a:buNone/>
            </a:pPr>
            <a:r>
              <a:rPr lang="fr-FR" dirty="0"/>
              <a:t>Zeus et Maïa </a:t>
            </a:r>
          </a:p>
          <a:p>
            <a:pPr marL="0" indent="0">
              <a:buNone/>
            </a:pPr>
            <a:r>
              <a:rPr lang="fr-FR" dirty="0"/>
              <a:t>Époux :Aphrodite, Chioné, Mérope, Péitho. </a:t>
            </a:r>
          </a:p>
          <a:p>
            <a:pPr marL="0" indent="0">
              <a:buNone/>
            </a:pPr>
            <a:r>
              <a:rPr lang="fr-FR" dirty="0"/>
              <a:t>Enfants : Pan, Hermaphrodite, Abdère, Autolysos, Eudore, Angélia, Myrtlos.</a:t>
            </a:r>
          </a:p>
        </p:txBody>
      </p:sp>
      <p:pic>
        <p:nvPicPr>
          <p:cNvPr id="2052" name="Picture 4" descr="Présentation (rapide) des Seconds Olympiens - Histoires ...">
            <a:extLst>
              <a:ext uri="{FF2B5EF4-FFF2-40B4-BE49-F238E27FC236}">
                <a16:creationId xmlns:a16="http://schemas.microsoft.com/office/drawing/2014/main" id="{51D44716-2E9C-495A-8551-6363862A3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7962"/>
            <a:ext cx="5739618" cy="5480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3513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rus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ED427-4D69-4606-9D7B-1A20AE912DA7}"/>
              </a:ext>
            </a:extLst>
          </p:cNvPr>
          <p:cNvSpPr>
            <a:spLocks noGrp="1"/>
          </p:cNvSpPr>
          <p:nvPr>
            <p:ph type="title"/>
          </p:nvPr>
        </p:nvSpPr>
        <p:spPr/>
        <p:txBody>
          <a:bodyPr/>
          <a:lstStyle/>
          <a:p>
            <a:pPr algn="ctr"/>
            <a:r>
              <a:rPr lang="fr-FR" u="sng" dirty="0">
                <a:latin typeface="Algerian" panose="04020705040A02060702" pitchFamily="82" charset="0"/>
              </a:rPr>
              <a:t>3 HERM</a:t>
            </a:r>
            <a:r>
              <a:rPr lang="fr-FR" u="sng" dirty="0">
                <a:latin typeface="Algerian" panose="04020705040A02060702" pitchFamily="82" charset="0"/>
                <a:cs typeface="Calibri" panose="020F0502020204030204" pitchFamily="34" charset="0"/>
              </a:rPr>
              <a:t>ÈS EN ROMAIN</a:t>
            </a:r>
            <a:br>
              <a:rPr lang="fr-FR" u="sng" dirty="0">
                <a:latin typeface="Calibri" panose="020F0502020204030204" pitchFamily="34" charset="0"/>
                <a:cs typeface="Calibri" panose="020F0502020204030204" pitchFamily="34" charset="0"/>
              </a:rPr>
            </a:br>
            <a:endParaRPr lang="fr-FR" u="sng" dirty="0">
              <a:latin typeface="Algerian" panose="04020705040A02060702" pitchFamily="82" charset="0"/>
            </a:endParaRPr>
          </a:p>
        </p:txBody>
      </p:sp>
      <p:sp>
        <p:nvSpPr>
          <p:cNvPr id="3" name="Espace réservé du contenu 2">
            <a:extLst>
              <a:ext uri="{FF2B5EF4-FFF2-40B4-BE49-F238E27FC236}">
                <a16:creationId xmlns:a16="http://schemas.microsoft.com/office/drawing/2014/main" id="{2BC96400-A16A-4FAB-BD4C-5E0972AB7491}"/>
              </a:ext>
            </a:extLst>
          </p:cNvPr>
          <p:cNvSpPr>
            <a:spLocks noGrp="1"/>
          </p:cNvSpPr>
          <p:nvPr>
            <p:ph idx="1"/>
          </p:nvPr>
        </p:nvSpPr>
        <p:spPr>
          <a:xfrm>
            <a:off x="3151163" y="2932503"/>
            <a:ext cx="9040837" cy="3560372"/>
          </a:xfrm>
        </p:spPr>
        <p:txBody>
          <a:bodyPr/>
          <a:lstStyle/>
          <a:p>
            <a:pPr marL="0" indent="0">
              <a:buNone/>
            </a:pPr>
            <a:r>
              <a:rPr lang="fr-FR" dirty="0">
                <a:latin typeface="Calibri" panose="020F0502020204030204" pitchFamily="34" charset="0"/>
                <a:ea typeface="Calibri" panose="020F0502020204030204" pitchFamily="34" charset="0"/>
                <a:cs typeface="Times New Roman" panose="02020603050405020304" pitchFamily="18" charset="0"/>
              </a:rPr>
              <a:t>Hermès</a:t>
            </a:r>
            <a:r>
              <a:rPr lang="fr-FR" sz="2800" dirty="0">
                <a:effectLst/>
                <a:latin typeface="Calibri" panose="020F0502020204030204" pitchFamily="34" charset="0"/>
                <a:ea typeface="Calibri" panose="020F0502020204030204" pitchFamily="34" charset="0"/>
                <a:cs typeface="Times New Roman" panose="02020603050405020304" pitchFamily="18" charset="0"/>
              </a:rPr>
              <a:t> est le dieu grecs mais le dieu romain c’est Mercure.</a:t>
            </a:r>
          </a:p>
          <a:p>
            <a:pPr marL="0" indent="0">
              <a:buNone/>
            </a:pPr>
            <a:endParaRPr lang="fr-FR" dirty="0"/>
          </a:p>
        </p:txBody>
      </p:sp>
      <p:pic>
        <p:nvPicPr>
          <p:cNvPr id="2050" name="Picture 2">
            <a:extLst>
              <a:ext uri="{FF2B5EF4-FFF2-40B4-BE49-F238E27FC236}">
                <a16:creationId xmlns:a16="http://schemas.microsoft.com/office/drawing/2014/main" id="{D16CAB87-8E00-4F21-8617-293E5CD999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151163" cy="6889588"/>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que 4" descr="Aveugle">
            <a:extLst>
              <a:ext uri="{FF2B5EF4-FFF2-40B4-BE49-F238E27FC236}">
                <a16:creationId xmlns:a16="http://schemas.microsoft.com/office/drawing/2014/main" id="{E09A022C-7B97-4B6D-87DF-22DB4EB5D9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62222" y="2918538"/>
            <a:ext cx="914400" cy="914400"/>
          </a:xfrm>
          <a:prstGeom prst="rect">
            <a:avLst/>
          </a:prstGeom>
        </p:spPr>
      </p:pic>
    </p:spTree>
    <p:extLst>
      <p:ext uri="{BB962C8B-B14F-4D97-AF65-F5344CB8AC3E}">
        <p14:creationId xmlns:p14="http://schemas.microsoft.com/office/powerpoint/2010/main" val="408092195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400875-B0F3-4B78-A6D6-5A0B58157561}"/>
              </a:ext>
            </a:extLst>
          </p:cNvPr>
          <p:cNvSpPr>
            <a:spLocks noGrp="1"/>
          </p:cNvSpPr>
          <p:nvPr>
            <p:ph type="title"/>
          </p:nvPr>
        </p:nvSpPr>
        <p:spPr/>
        <p:txBody>
          <a:bodyPr>
            <a:normAutofit fontScale="90000"/>
          </a:bodyPr>
          <a:lstStyle/>
          <a:p>
            <a:pPr algn="ctr"/>
            <a:r>
              <a:rPr lang="fr-FR" u="sng" dirty="0">
                <a:latin typeface="Algerian" panose="04020705040A02060702" pitchFamily="82" charset="0"/>
              </a:rPr>
              <a:t>4 L’aide d’Hermès à Ulysse pendant l’odyssée</a:t>
            </a:r>
            <a:br>
              <a:rPr lang="fr-FR" u="sng" dirty="0">
                <a:latin typeface="Algerian" panose="04020705040A02060702" pitchFamily="82" charset="0"/>
              </a:rPr>
            </a:br>
            <a:endParaRPr lang="fr-FR" u="sng" dirty="0">
              <a:latin typeface="Algerian" panose="04020705040A02060702" pitchFamily="82" charset="0"/>
            </a:endParaRPr>
          </a:p>
        </p:txBody>
      </p:sp>
      <p:sp>
        <p:nvSpPr>
          <p:cNvPr id="3" name="Espace réservé du contenu 2">
            <a:extLst>
              <a:ext uri="{FF2B5EF4-FFF2-40B4-BE49-F238E27FC236}">
                <a16:creationId xmlns:a16="http://schemas.microsoft.com/office/drawing/2014/main" id="{915A4276-0C16-4988-AD0F-BC9757E10530}"/>
              </a:ext>
            </a:extLst>
          </p:cNvPr>
          <p:cNvSpPr>
            <a:spLocks noGrp="1"/>
          </p:cNvSpPr>
          <p:nvPr>
            <p:ph idx="1"/>
          </p:nvPr>
        </p:nvSpPr>
        <p:spPr>
          <a:xfrm>
            <a:off x="0" y="1448972"/>
            <a:ext cx="12192000" cy="5409028"/>
          </a:xfrm>
        </p:spPr>
        <p:txBody>
          <a:bodyPr>
            <a:normAutofit/>
          </a:bodyPr>
          <a:lstStyle/>
          <a:p>
            <a:pPr marL="0" indent="0">
              <a:buNone/>
            </a:pPr>
            <a:r>
              <a:rPr lang="fr-FR" dirty="0"/>
              <a:t>Pendant qu’Ulysse rentrait à Ithaque en Grèce, il rencontra une magicienne au nom de Circé.</a:t>
            </a:r>
          </a:p>
          <a:p>
            <a:pPr marL="0" indent="0">
              <a:buNone/>
            </a:pPr>
            <a:r>
              <a:rPr lang="fr-FR" dirty="0"/>
              <a:t>Quand Ulysse découvrit cette île (île d’</a:t>
            </a:r>
            <a:r>
              <a:rPr lang="fr-FR" dirty="0" err="1">
                <a:latin typeface="Calibri" panose="020F0502020204030204" pitchFamily="34" charset="0"/>
                <a:cs typeface="Calibri" panose="020F0502020204030204" pitchFamily="34" charset="0"/>
              </a:rPr>
              <a:t>É</a:t>
            </a:r>
            <a:r>
              <a:rPr lang="fr-FR" dirty="0" err="1"/>
              <a:t>éa</a:t>
            </a:r>
            <a:r>
              <a:rPr lang="fr-FR" dirty="0"/>
              <a:t>), il envoya quelques uns de ses compagnons dont Euryloque qui sentit un piège en arrivant. Quand les autres compagnons qui l’accompagnaient furent rentrés, il entendit des cris puis couru jusqu’à Ulysse pour lui raconter ce qu’il c’était passé.</a:t>
            </a:r>
          </a:p>
          <a:p>
            <a:pPr marL="0" indent="0">
              <a:buNone/>
            </a:pPr>
            <a:r>
              <a:rPr lang="fr-FR" b="0" i="0" dirty="0">
                <a:effectLst/>
              </a:rPr>
              <a:t>Ulysse se prépara, puis, en chemin il rencontre </a:t>
            </a:r>
            <a:r>
              <a:rPr lang="fr-FR" dirty="0"/>
              <a:t>Hermès</a:t>
            </a:r>
            <a:r>
              <a:rPr lang="fr-FR" b="0" i="0" dirty="0">
                <a:effectLst/>
              </a:rPr>
              <a:t>, sous l'apparence d'un beau jeune homme, qui lui indique de quelle manière il peut vaincre la magie de Circé et déjouer ses pièges ; il lui donne pour cela une plante, le </a:t>
            </a:r>
            <a:r>
              <a:rPr lang="fr-FR" dirty="0"/>
              <a:t>moly</a:t>
            </a:r>
            <a:r>
              <a:rPr lang="fr-FR" b="0" i="0" dirty="0">
                <a:effectLst/>
              </a:rPr>
              <a:t>, qui rendra les sortilèges de Circé sans aucun effet. Circé accueille Ulysse et verse une drogue dans sa boisson, dans l'intention de le transformer en porc lui aussi ; mais le sortilège ne fonctionne pas.</a:t>
            </a:r>
            <a:endParaRPr lang="fr-FR" dirty="0"/>
          </a:p>
        </p:txBody>
      </p:sp>
    </p:spTree>
    <p:extLst>
      <p:ext uri="{BB962C8B-B14F-4D97-AF65-F5344CB8AC3E}">
        <p14:creationId xmlns:p14="http://schemas.microsoft.com/office/powerpoint/2010/main" val="1455612932"/>
      </p:ext>
    </p:extLst>
  </p:cSld>
  <p:clrMapOvr>
    <a:masterClrMapping/>
  </p:clrMapOvr>
  <mc:AlternateContent xmlns:mc="http://schemas.openxmlformats.org/markup-compatibility/2006" xmlns:p14="http://schemas.microsoft.com/office/powerpoint/2010/main">
    <mc:Choice Requires="p14">
      <p:transition spd="slow" p14:dur="4000">
        <p14:flas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3ECB3968-2434-4ABC-A738-4F05054B7B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0984" y="1096869"/>
            <a:ext cx="3319975" cy="5761132"/>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7CED1299-3847-4AA8-92C6-0D1A5D0FFEB5}"/>
              </a:ext>
            </a:extLst>
          </p:cNvPr>
          <p:cNvSpPr>
            <a:spLocks noGrp="1"/>
          </p:cNvSpPr>
          <p:nvPr>
            <p:ph type="title"/>
          </p:nvPr>
        </p:nvSpPr>
        <p:spPr/>
        <p:txBody>
          <a:bodyPr>
            <a:normAutofit fontScale="90000"/>
          </a:bodyPr>
          <a:lstStyle/>
          <a:p>
            <a:pPr algn="ctr"/>
            <a:r>
              <a:rPr lang="fr-FR" u="sng">
                <a:latin typeface="Algerian" panose="04020705040A02060702" pitchFamily="82" charset="0"/>
              </a:rPr>
              <a:t>5 Des </a:t>
            </a:r>
            <a:r>
              <a:rPr lang="fr-FR" u="sng" dirty="0">
                <a:latin typeface="Algerian" panose="04020705040A02060702" pitchFamily="82" charset="0"/>
              </a:rPr>
              <a:t>illustrations célèbres d’Hermès</a:t>
            </a:r>
            <a:br>
              <a:rPr lang="fr-FR" dirty="0"/>
            </a:br>
            <a:endParaRPr lang="fr-FR" dirty="0"/>
          </a:p>
        </p:txBody>
      </p:sp>
      <p:pic>
        <p:nvPicPr>
          <p:cNvPr id="6" name="Espace réservé du contenu 5">
            <a:extLst>
              <a:ext uri="{FF2B5EF4-FFF2-40B4-BE49-F238E27FC236}">
                <a16:creationId xmlns:a16="http://schemas.microsoft.com/office/drawing/2014/main" id="{221A4981-C71C-4936-B899-85DBA9B40428}"/>
              </a:ext>
            </a:extLst>
          </p:cNvPr>
          <p:cNvPicPr>
            <a:picLocks noGrp="1" noChangeAspect="1"/>
          </p:cNvPicPr>
          <p:nvPr>
            <p:ph idx="1"/>
          </p:nvPr>
        </p:nvPicPr>
        <p:blipFill>
          <a:blip r:embed="rId3"/>
          <a:stretch>
            <a:fillRect/>
          </a:stretch>
        </p:blipFill>
        <p:spPr>
          <a:xfrm>
            <a:off x="0" y="1091389"/>
            <a:ext cx="4009292" cy="5766611"/>
          </a:xfrm>
        </p:spPr>
      </p:pic>
      <p:sp>
        <p:nvSpPr>
          <p:cNvPr id="7" name="ZoneTexte 6">
            <a:extLst>
              <a:ext uri="{FF2B5EF4-FFF2-40B4-BE49-F238E27FC236}">
                <a16:creationId xmlns:a16="http://schemas.microsoft.com/office/drawing/2014/main" id="{6A539A72-ACFA-4DA8-9172-2C46A527D0A3}"/>
              </a:ext>
            </a:extLst>
          </p:cNvPr>
          <p:cNvSpPr txBox="1"/>
          <p:nvPr/>
        </p:nvSpPr>
        <p:spPr>
          <a:xfrm>
            <a:off x="351693" y="5288340"/>
            <a:ext cx="3502855" cy="1569660"/>
          </a:xfrm>
          <a:prstGeom prst="rect">
            <a:avLst/>
          </a:prstGeom>
          <a:noFill/>
        </p:spPr>
        <p:txBody>
          <a:bodyPr wrap="square" rtlCol="0">
            <a:spAutoFit/>
          </a:bodyPr>
          <a:lstStyle/>
          <a:p>
            <a:r>
              <a:rPr lang="fr-FR" sz="2400" b="0" i="0" dirty="0">
                <a:solidFill>
                  <a:srgbClr val="FF3300"/>
                </a:solidFill>
                <a:effectLst/>
                <a:latin typeface="Arial" panose="020B0604020202020204" pitchFamily="34" charset="0"/>
              </a:rPr>
              <a:t>Hermes Ludovisi, copie romaine conservée au </a:t>
            </a:r>
            <a:r>
              <a:rPr lang="fr-FR" sz="2400" dirty="0">
                <a:solidFill>
                  <a:srgbClr val="FF3300"/>
                </a:solidFill>
                <a:latin typeface="Arial" panose="020B0604020202020204" pitchFamily="34" charset="0"/>
              </a:rPr>
              <a:t>Musée national romain</a:t>
            </a:r>
            <a:r>
              <a:rPr lang="fr-FR" sz="2400" b="0" i="0" dirty="0">
                <a:solidFill>
                  <a:srgbClr val="FF3300"/>
                </a:solidFill>
                <a:effectLst/>
                <a:latin typeface="Arial" panose="020B0604020202020204" pitchFamily="34" charset="0"/>
              </a:rPr>
              <a:t> à </a:t>
            </a:r>
            <a:r>
              <a:rPr lang="fr-FR" sz="2400" dirty="0">
                <a:solidFill>
                  <a:srgbClr val="FF3300"/>
                </a:solidFill>
                <a:latin typeface="Arial" panose="020B0604020202020204" pitchFamily="34" charset="0"/>
              </a:rPr>
              <a:t>Rome</a:t>
            </a:r>
            <a:r>
              <a:rPr lang="fr-FR" sz="2400" b="0" i="0" dirty="0">
                <a:solidFill>
                  <a:srgbClr val="FF3300"/>
                </a:solidFill>
                <a:effectLst/>
                <a:latin typeface="Arial" panose="020B0604020202020204" pitchFamily="34" charset="0"/>
              </a:rPr>
              <a:t>.</a:t>
            </a:r>
            <a:endParaRPr lang="fr-FR" sz="2400" dirty="0">
              <a:solidFill>
                <a:srgbClr val="FF3300"/>
              </a:solidFill>
            </a:endParaRPr>
          </a:p>
        </p:txBody>
      </p:sp>
      <p:sp>
        <p:nvSpPr>
          <p:cNvPr id="9" name="ZoneTexte 8">
            <a:extLst>
              <a:ext uri="{FF2B5EF4-FFF2-40B4-BE49-F238E27FC236}">
                <a16:creationId xmlns:a16="http://schemas.microsoft.com/office/drawing/2014/main" id="{632365D8-18AD-43D1-B7F9-4B7B694D65DC}"/>
              </a:ext>
            </a:extLst>
          </p:cNvPr>
          <p:cNvSpPr txBox="1"/>
          <p:nvPr/>
        </p:nvSpPr>
        <p:spPr>
          <a:xfrm>
            <a:off x="4360984" y="5473005"/>
            <a:ext cx="3193367" cy="1200329"/>
          </a:xfrm>
          <a:prstGeom prst="rect">
            <a:avLst/>
          </a:prstGeom>
          <a:noFill/>
        </p:spPr>
        <p:txBody>
          <a:bodyPr wrap="square" rtlCol="0">
            <a:spAutoFit/>
          </a:bodyPr>
          <a:lstStyle/>
          <a:p>
            <a:r>
              <a:rPr lang="fr-FR" sz="2400" b="0" i="0" dirty="0">
                <a:solidFill>
                  <a:srgbClr val="010DFF"/>
                </a:solidFill>
                <a:effectLst/>
                <a:highlight>
                  <a:srgbClr val="FFFF00"/>
                </a:highlight>
                <a:latin typeface="Arial" panose="020B0604020202020204" pitchFamily="34" charset="0"/>
              </a:rPr>
              <a:t>Statue d'Hermès dans les jardins de </a:t>
            </a:r>
            <a:r>
              <a:rPr lang="fr-FR" sz="2400" dirty="0">
                <a:solidFill>
                  <a:srgbClr val="010DFF"/>
                </a:solidFill>
                <a:highlight>
                  <a:srgbClr val="FFFF00"/>
                </a:highlight>
                <a:latin typeface="Arial" panose="020B0604020202020204" pitchFamily="34" charset="0"/>
              </a:rPr>
              <a:t>Versailles</a:t>
            </a:r>
            <a:r>
              <a:rPr lang="fr-FR" sz="2400" b="0" i="0" dirty="0">
                <a:solidFill>
                  <a:srgbClr val="010DFF"/>
                </a:solidFill>
                <a:effectLst/>
                <a:latin typeface="Arial" panose="020B0604020202020204" pitchFamily="34" charset="0"/>
              </a:rPr>
              <a:t>.</a:t>
            </a:r>
            <a:endParaRPr lang="fr-FR" sz="2400" dirty="0">
              <a:solidFill>
                <a:srgbClr val="010DFF"/>
              </a:solidFill>
            </a:endParaRPr>
          </a:p>
        </p:txBody>
      </p:sp>
      <p:pic>
        <p:nvPicPr>
          <p:cNvPr id="1032" name="Picture 8" descr="Mercure">
            <a:extLst>
              <a:ext uri="{FF2B5EF4-FFF2-40B4-BE49-F238E27FC236}">
                <a16:creationId xmlns:a16="http://schemas.microsoft.com/office/drawing/2014/main" id="{B710C86E-DD18-4952-949E-1F8D03D048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87394" y="1090628"/>
            <a:ext cx="3518097" cy="576737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2AA51A85-9A5F-45FC-9FD3-A309C1EBD3D4}"/>
              </a:ext>
            </a:extLst>
          </p:cNvPr>
          <p:cNvSpPr txBox="1"/>
          <p:nvPr/>
        </p:nvSpPr>
        <p:spPr>
          <a:xfrm>
            <a:off x="8214356" y="5288339"/>
            <a:ext cx="3518097" cy="1569660"/>
          </a:xfrm>
          <a:prstGeom prst="rect">
            <a:avLst/>
          </a:prstGeom>
          <a:noFill/>
        </p:spPr>
        <p:txBody>
          <a:bodyPr wrap="square" rtlCol="0">
            <a:spAutoFit/>
          </a:bodyPr>
          <a:lstStyle/>
          <a:p>
            <a:r>
              <a:rPr lang="fr-FR" sz="2400" b="0" i="0" dirty="0">
                <a:solidFill>
                  <a:srgbClr val="00FF00"/>
                </a:solidFill>
                <a:effectLst/>
                <a:latin typeface="Arial" panose="020B0604020202020204" pitchFamily="34" charset="0"/>
                <a:cs typeface="Arial" panose="020B0604020202020204" pitchFamily="34" charset="0"/>
              </a:rPr>
              <a:t>Hermès, le voleur de bétail (1860)</a:t>
            </a:r>
            <a:br>
              <a:rPr lang="fr-FR" sz="2400" dirty="0">
                <a:solidFill>
                  <a:srgbClr val="00FF00"/>
                </a:solidFill>
                <a:latin typeface="Arial" panose="020B0604020202020204" pitchFamily="34" charset="0"/>
                <a:cs typeface="Arial" panose="020B0604020202020204" pitchFamily="34" charset="0"/>
              </a:rPr>
            </a:br>
            <a:r>
              <a:rPr lang="fr-FR" sz="2400" b="0" i="0" dirty="0">
                <a:solidFill>
                  <a:srgbClr val="00FF00"/>
                </a:solidFill>
                <a:effectLst/>
                <a:latin typeface="Arial" panose="020B0604020202020204" pitchFamily="34" charset="0"/>
                <a:cs typeface="Arial" panose="020B0604020202020204" pitchFamily="34" charset="0"/>
              </a:rPr>
              <a:t>par Sir Edward John </a:t>
            </a:r>
            <a:r>
              <a:rPr lang="fr-FR" sz="2400" dirty="0">
                <a:solidFill>
                  <a:srgbClr val="00FF00"/>
                </a:solidFill>
                <a:latin typeface="Arial" panose="020B0604020202020204" pitchFamily="34" charset="0"/>
                <a:cs typeface="Arial" panose="020B0604020202020204" pitchFamily="34" charset="0"/>
              </a:rPr>
              <a:t>POYNTER</a:t>
            </a:r>
          </a:p>
        </p:txBody>
      </p:sp>
      <p:pic>
        <p:nvPicPr>
          <p:cNvPr id="11" name="Graphique 10" descr="Aveugle">
            <a:extLst>
              <a:ext uri="{FF2B5EF4-FFF2-40B4-BE49-F238E27FC236}">
                <a16:creationId xmlns:a16="http://schemas.microsoft.com/office/drawing/2014/main" id="{28316D88-B8BE-4CA1-BAEE-C49657A2D3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55023" y="3659159"/>
            <a:ext cx="774413" cy="774413"/>
          </a:xfrm>
          <a:prstGeom prst="rect">
            <a:avLst/>
          </a:prstGeom>
        </p:spPr>
      </p:pic>
    </p:spTree>
    <p:extLst>
      <p:ext uri="{BB962C8B-B14F-4D97-AF65-F5344CB8AC3E}">
        <p14:creationId xmlns:p14="http://schemas.microsoft.com/office/powerpoint/2010/main" val="582570405"/>
      </p:ext>
    </p:extLst>
  </p:cSld>
  <p:clrMapOvr>
    <a:masterClrMapping/>
  </p:clrMapOvr>
  <mc:AlternateContent xmlns:mc="http://schemas.openxmlformats.org/markup-compatibility/2006" xmlns:p14="http://schemas.microsoft.com/office/powerpoint/2010/main">
    <mc:Choice Requires="p14">
      <p:transition spd="slow" p14:dur="4000">
        <p:diamond/>
      </p:transition>
    </mc:Choice>
    <mc:Fallback xmlns="">
      <p:transition spd="slow">
        <p:diamond/>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AF5DF54-FD1E-4D00-B828-06DD153710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8462" y="-12114"/>
            <a:ext cx="8665698" cy="6874788"/>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5C25961A-A6C4-4D89-9C40-AD8060DA11EF}"/>
              </a:ext>
            </a:extLst>
          </p:cNvPr>
          <p:cNvSpPr>
            <a:spLocks noGrp="1"/>
          </p:cNvSpPr>
          <p:nvPr>
            <p:ph type="title"/>
          </p:nvPr>
        </p:nvSpPr>
        <p:spPr>
          <a:xfrm>
            <a:off x="5641145" y="759019"/>
            <a:ext cx="6414868" cy="1325563"/>
          </a:xfrm>
        </p:spPr>
        <p:txBody>
          <a:bodyPr>
            <a:normAutofit/>
          </a:bodyPr>
          <a:lstStyle/>
          <a:p>
            <a:pPr algn="ctr"/>
            <a:r>
              <a:rPr lang="fr-FR" sz="5400" u="sng" dirty="0">
                <a:solidFill>
                  <a:srgbClr val="00FF00"/>
                </a:solidFill>
                <a:latin typeface="Algerian" panose="04020705040A02060702" pitchFamily="82" charset="0"/>
              </a:rPr>
              <a:t>FIN</a:t>
            </a:r>
          </a:p>
        </p:txBody>
      </p:sp>
    </p:spTree>
    <p:extLst>
      <p:ext uri="{BB962C8B-B14F-4D97-AF65-F5344CB8AC3E}">
        <p14:creationId xmlns:p14="http://schemas.microsoft.com/office/powerpoint/2010/main" val="4034419487"/>
      </p:ext>
    </p:extLst>
  </p:cSld>
  <p:clrMapOvr>
    <a:masterClrMapping/>
  </p:clrMapOvr>
  <mc:AlternateContent xmlns:mc="http://schemas.openxmlformats.org/markup-compatibility/2006" xmlns:p14="http://schemas.microsoft.com/office/powerpoint/2010/main">
    <mc:Choice Requires="p14">
      <p:transition spd="slow" p14:dur="4000">
        <p:blinds dir="vert"/>
      </p:transition>
    </mc:Choice>
    <mc:Fallback xmlns="">
      <p:transition spd="slow">
        <p:blinds dir="vert"/>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797</Words>
  <PresentationFormat>Grand écran</PresentationFormat>
  <Paragraphs>33</Paragraphs>
  <Slides>10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10</vt:i4>
      </vt:variant>
    </vt:vector>
  </HeadingPairs>
  <TitlesOfParts>
    <vt:vector size="15" baseType="lpstr">
      <vt:lpstr>Algerian</vt:lpstr>
      <vt:lpstr>Arial</vt:lpstr>
      <vt:lpstr>Calibri</vt:lpstr>
      <vt:lpstr>Calibri Light</vt:lpstr>
      <vt:lpstr>Thème Office</vt:lpstr>
      <vt:lpstr>HERMÈS</vt:lpstr>
      <vt:lpstr>SOMMAIRE</vt:lpstr>
      <vt:lpstr>1.1 QUI EST HERMÈS</vt:lpstr>
      <vt:lpstr>1.2 Les attributs et la fonction d’hermès</vt:lpstr>
      <vt:lpstr>1.3 ses légendes</vt:lpstr>
      <vt:lpstr>2 SON ARBRE GÉNÉALOGIQUE</vt:lpstr>
      <vt:lpstr>3 HERMÈS EN ROMAIN </vt:lpstr>
      <vt:lpstr>4 L’aide d’Hermès à Ulysse pendant l’odyssée </vt:lpstr>
      <vt:lpstr>5 Des illustrations célèbres d’Hermès </vt:lpstr>
      <vt:lpstr>FIN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HERMÈS</dc:title>
  <dc:creator>sam.adri-a.net</dc:creator>
  <dcterms:created xsi:type="dcterms:W3CDTF">2020-12-18T20:39:02Z</dcterms:created>
  <dcterms:modified xsi:type="dcterms:W3CDTF">2022-01-16T11:35:17Z</dcterms:modified>
</cp:coreProperties>
</file>