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62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1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AF4EA-7272-4A9B-BE4E-C95618BB06A7}" type="datetimeFigureOut">
              <a:rPr lang="fr-FR" smtClean="0"/>
              <a:t>13/01/2022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A79DF-A425-413A-BC67-7F81D49E31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8646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AF4EA-7272-4A9B-BE4E-C95618BB06A7}" type="datetimeFigureOut">
              <a:rPr lang="fr-FR" smtClean="0"/>
              <a:t>13/01/2022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A79DF-A425-413A-BC67-7F81D49E31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9268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AF4EA-7272-4A9B-BE4E-C95618BB06A7}" type="datetimeFigureOut">
              <a:rPr lang="fr-FR" smtClean="0"/>
              <a:t>13/01/2022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A79DF-A425-413A-BC67-7F81D49E31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053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AF4EA-7272-4A9B-BE4E-C95618BB06A7}" type="datetimeFigureOut">
              <a:rPr lang="fr-FR" smtClean="0"/>
              <a:t>13/01/2022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A79DF-A425-413A-BC67-7F81D49E31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870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AF4EA-7272-4A9B-BE4E-C95618BB06A7}" type="datetimeFigureOut">
              <a:rPr lang="fr-FR" smtClean="0"/>
              <a:t>13/01/2022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A79DF-A425-413A-BC67-7F81D49E31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6401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AF4EA-7272-4A9B-BE4E-C95618BB06A7}" type="datetimeFigureOut">
              <a:rPr lang="fr-FR" smtClean="0"/>
              <a:t>13/01/2022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A79DF-A425-413A-BC67-7F81D49E31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6008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AF4EA-7272-4A9B-BE4E-C95618BB06A7}" type="datetimeFigureOut">
              <a:rPr lang="fr-FR" smtClean="0"/>
              <a:t>13/01/2022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A79DF-A425-413A-BC67-7F81D49E31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2871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AF4EA-7272-4A9B-BE4E-C95618BB06A7}" type="datetimeFigureOut">
              <a:rPr lang="fr-FR" smtClean="0"/>
              <a:t>13/01/2022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A79DF-A425-413A-BC67-7F81D49E31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7606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AF4EA-7272-4A9B-BE4E-C95618BB06A7}" type="datetimeFigureOut">
              <a:rPr lang="fr-FR" smtClean="0"/>
              <a:t>13/01/2022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A79DF-A425-413A-BC67-7F81D49E31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6999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AF4EA-7272-4A9B-BE4E-C95618BB06A7}" type="datetimeFigureOut">
              <a:rPr lang="fr-FR" smtClean="0"/>
              <a:t>13/01/2022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A79DF-A425-413A-BC67-7F81D49E31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3375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AF4EA-7272-4A9B-BE4E-C95618BB06A7}" type="datetimeFigureOut">
              <a:rPr lang="fr-FR" smtClean="0"/>
              <a:t>13/01/2022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A79DF-A425-413A-BC67-7F81D49E31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9006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7AF4EA-7272-4A9B-BE4E-C95618BB06A7}" type="datetimeFigureOut">
              <a:rPr lang="fr-FR" smtClean="0"/>
              <a:t>13/01/2022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1A79DF-A425-413A-BC67-7F81D49E31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2675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2832100"/>
            <a:ext cx="9144000" cy="1193800"/>
          </a:xfrm>
        </p:spPr>
        <p:txBody>
          <a:bodyPr/>
          <a:lstStyle/>
          <a:p>
            <a:r>
              <a:rPr lang="fr-FR" b="1" dirty="0">
                <a:solidFill>
                  <a:srgbClr val="FF0000"/>
                </a:solidFill>
                <a:latin typeface="Algerian" panose="04020705040A02060702" pitchFamily="82" charset="0"/>
              </a:rPr>
              <a:t>MEGALANIA</a:t>
            </a:r>
          </a:p>
        </p:txBody>
      </p:sp>
    </p:spTree>
    <p:extLst>
      <p:ext uri="{BB962C8B-B14F-4D97-AF65-F5344CB8AC3E}">
        <p14:creationId xmlns:p14="http://schemas.microsoft.com/office/powerpoint/2010/main" val="1686189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1071562"/>
            <a:ext cx="10287000" cy="5786438"/>
          </a:xfrm>
          <a:prstGeom prst="rect">
            <a:avLst/>
          </a:prstGeom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>
              <a:buBlip>
                <a:blip r:embed="rId3"/>
              </a:buBlip>
            </a:pPr>
            <a:r>
              <a:rPr lang="fr-FR" b="1" dirty="0"/>
              <a:t>Le </a:t>
            </a:r>
            <a:r>
              <a:rPr lang="fr-FR" b="1" dirty="0" err="1"/>
              <a:t>megalania</a:t>
            </a:r>
            <a:r>
              <a:rPr lang="fr-FR" b="1" dirty="0"/>
              <a:t> était le plus gros lézard de tous les temps : il était même plus imposant que le dragon de </a:t>
            </a:r>
            <a:r>
              <a:rPr lang="fr-FR" b="1" dirty="0" err="1"/>
              <a:t>Komodo</a:t>
            </a:r>
            <a:r>
              <a:rPr lang="fr-FR" b="1" dirty="0"/>
              <a:t>, que l’on trouve de nos jours.</a:t>
            </a:r>
          </a:p>
          <a:p>
            <a:endParaRPr lang="fr-FR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3090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74" y="835890"/>
            <a:ext cx="11562451" cy="6022110"/>
          </a:xfrm>
          <a:prstGeom prst="rect">
            <a:avLst/>
          </a:prstGeom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>
              <a:buBlip>
                <a:blip r:embed="rId3"/>
              </a:buBlip>
            </a:pPr>
            <a:r>
              <a:rPr lang="fr-FR" b="1" dirty="0"/>
              <a:t>Quand il chassait, il se tapissait dans les buissons avant de sauter sur ses proie.</a:t>
            </a:r>
          </a:p>
          <a:p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6509618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831" y="902060"/>
            <a:ext cx="10588337" cy="5955940"/>
          </a:xfrm>
          <a:prstGeom prst="rect">
            <a:avLst/>
          </a:prstGeom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>
              <a:buBlip>
                <a:blip r:embed="rId3"/>
              </a:buBlip>
            </a:pPr>
            <a:r>
              <a:rPr lang="fr-FR" b="1" dirty="0"/>
              <a:t>On pense que ce lézard géant a attaqué et mangé les premiers hommes arrivés en Australie, il y a environ 50 000 ans. </a:t>
            </a:r>
          </a:p>
        </p:txBody>
      </p:sp>
    </p:spTree>
    <p:extLst>
      <p:ext uri="{BB962C8B-B14F-4D97-AF65-F5344CB8AC3E}">
        <p14:creationId xmlns:p14="http://schemas.microsoft.com/office/powerpoint/2010/main" val="982484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>
              <a:buBlip>
                <a:blip r:embed="rId2"/>
              </a:buBlip>
            </a:pPr>
            <a:r>
              <a:rPr lang="fr-FR" b="1" dirty="0"/>
              <a:t>Il tuait ses proies en les mordant au cou avec ses puissantes mâchoires et ses dents crochues.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881" y="1144731"/>
            <a:ext cx="12204881" cy="492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0969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>
              <a:buBlip>
                <a:blip r:embed="rId2"/>
              </a:buBlip>
            </a:pPr>
            <a:r>
              <a:rPr lang="fr-FR" b="1" dirty="0"/>
              <a:t>Quand il ne trouvait pas de proies vivantes, il cherchait des carcasses d’animaux à manger.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8395"/>
            <a:ext cx="12192000" cy="4127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3969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>
              <a:buBlip>
                <a:blip r:embed="rId2"/>
              </a:buBlip>
            </a:pPr>
            <a:r>
              <a:rPr lang="fr-FR" b="1" dirty="0"/>
              <a:t>Ce lézard pouvait tuer n’importe quelle espèce d’Australie. Il s’attaquait même à des proies dix fois plus grosses que lui.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63831"/>
            <a:ext cx="121920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4640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>
              <a:buBlip>
                <a:blip r:embed="rId2"/>
              </a:buBlip>
            </a:pPr>
            <a:r>
              <a:rPr lang="fr-FR" b="1" dirty="0"/>
              <a:t>Il courait très vite, mais seulement sur de courtes distances, car il avait vite trop chaud et devait s’arrêter pour refroidir son organisme.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4194"/>
            <a:ext cx="12192000" cy="535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7824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0286061"/>
              </p:ext>
            </p:extLst>
          </p:nvPr>
        </p:nvGraphicFramePr>
        <p:xfrm>
          <a:off x="2032000" y="633846"/>
          <a:ext cx="8128000" cy="3997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91450">
                <a:tc>
                  <a:txBody>
                    <a:bodyPr/>
                    <a:lstStyle/>
                    <a:p>
                      <a:pPr algn="ctr"/>
                      <a:r>
                        <a:rPr lang="fr-FR" sz="3200" dirty="0">
                          <a:solidFill>
                            <a:schemeClr val="tx1"/>
                          </a:solidFill>
                        </a:rPr>
                        <a:t>FICHE</a:t>
                      </a:r>
                      <a:r>
                        <a:rPr lang="fr-FR" sz="3200" baseline="0" dirty="0">
                          <a:solidFill>
                            <a:schemeClr val="tx1"/>
                          </a:solidFill>
                        </a:rPr>
                        <a:t> D’INFORMATION</a:t>
                      </a:r>
                      <a:endParaRPr lang="fr-FR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6432">
                <a:tc>
                  <a:txBody>
                    <a:bodyPr/>
                    <a:lstStyle/>
                    <a:p>
                      <a:pPr marL="0" indent="0">
                        <a:lnSpc>
                          <a:spcPct val="200000"/>
                        </a:lnSpc>
                        <a:buFontTx/>
                        <a:buNone/>
                      </a:pPr>
                      <a:r>
                        <a:rPr lang="fr-FR" b="1" dirty="0"/>
                        <a:t>LIEU</a:t>
                      </a:r>
                      <a:r>
                        <a:rPr lang="fr-FR" b="1" baseline="0" dirty="0"/>
                        <a:t> DE VIE : AUSTRALIE</a:t>
                      </a:r>
                    </a:p>
                    <a:p>
                      <a:pPr marL="0" indent="0">
                        <a:lnSpc>
                          <a:spcPct val="200000"/>
                        </a:lnSpc>
                        <a:buFontTx/>
                        <a:buNone/>
                      </a:pPr>
                      <a:r>
                        <a:rPr lang="fr-FR" b="1" baseline="0" dirty="0"/>
                        <a:t>SON NOM SIGNIFIE : TRÈS GRAND ÉVENTREUR</a:t>
                      </a:r>
                    </a:p>
                    <a:p>
                      <a:pPr marL="0" indent="0">
                        <a:lnSpc>
                          <a:spcPct val="200000"/>
                        </a:lnSpc>
                        <a:buFontTx/>
                        <a:buNone/>
                      </a:pPr>
                      <a:r>
                        <a:rPr lang="fr-FR" b="1" baseline="0" dirty="0"/>
                        <a:t>TAILLE : 5,5 M</a:t>
                      </a:r>
                    </a:p>
                    <a:p>
                      <a:pPr marL="0" indent="0">
                        <a:lnSpc>
                          <a:spcPct val="200000"/>
                        </a:lnSpc>
                        <a:buFontTx/>
                        <a:buNone/>
                      </a:pPr>
                      <a:r>
                        <a:rPr lang="fr-FR" b="1" baseline="0" dirty="0"/>
                        <a:t>POIDS : 660 KG</a:t>
                      </a:r>
                    </a:p>
                    <a:p>
                      <a:pPr marL="0" indent="0">
                        <a:lnSpc>
                          <a:spcPct val="200000"/>
                        </a:lnSpc>
                        <a:buFontTx/>
                        <a:buNone/>
                      </a:pPr>
                      <a:r>
                        <a:rPr lang="fr-FR" b="1" baseline="0" dirty="0"/>
                        <a:t>ÉPOQUE : IL Y A 1,6 MILLIONS D’ANNÉES JUSQU’À 40 000 ANS AVANT NOTRE ÈRE</a:t>
                      </a:r>
                    </a:p>
                    <a:p>
                      <a:pPr marL="0" indent="0">
                        <a:lnSpc>
                          <a:spcPct val="200000"/>
                        </a:lnSpc>
                        <a:buFontTx/>
                        <a:buNone/>
                      </a:pPr>
                      <a:r>
                        <a:rPr lang="fr-FR" b="1" baseline="0" dirty="0"/>
                        <a:t>ALIMENTATION : MARSUPIAUX COMME LES WOMBATS ET LES KANGOUROUS</a:t>
                      </a:r>
                      <a:endParaRPr lang="fr-FR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99432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ésultat d’images pour megalania">
            <a:extLst>
              <a:ext uri="{FF2B5EF4-FFF2-40B4-BE49-F238E27FC236}">
                <a16:creationId xmlns:a16="http://schemas.microsoft.com/office/drawing/2014/main" id="{BB09C44E-D4FB-4BFC-B549-163F2834BC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13" y="-1875"/>
            <a:ext cx="11728174" cy="685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47BCDA8-0E3E-4DEA-996A-64BFF38A2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7200" u="sng" dirty="0">
                <a:solidFill>
                  <a:srgbClr val="00FFFF"/>
                </a:solidFill>
                <a:latin typeface="Algerian" panose="04020705040A02060702" pitchFamily="82" charset="0"/>
              </a:rPr>
              <a:t>fin</a:t>
            </a:r>
          </a:p>
        </p:txBody>
      </p:sp>
    </p:spTree>
    <p:extLst>
      <p:ext uri="{BB962C8B-B14F-4D97-AF65-F5344CB8AC3E}">
        <p14:creationId xmlns:p14="http://schemas.microsoft.com/office/powerpoint/2010/main" val="20308887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203</Words>
  <PresentationFormat>Grand écran</PresentationFormat>
  <Paragraphs>16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5" baseType="lpstr">
      <vt:lpstr>Algerian</vt:lpstr>
      <vt:lpstr>Arial</vt:lpstr>
      <vt:lpstr>Calibri</vt:lpstr>
      <vt:lpstr>Calibri Light</vt:lpstr>
      <vt:lpstr>Thème Office</vt:lpstr>
      <vt:lpstr>MEGALANIA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fin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MEGALANIA</dc:title>
  <dc:creator>sam.adri-a.net</dc:creator>
  <dcterms:created xsi:type="dcterms:W3CDTF">2020-09-26T14:00:23Z</dcterms:created>
  <dcterms:modified xsi:type="dcterms:W3CDTF">2022-01-13T17:07:48Z</dcterms:modified>
</cp:coreProperties>
</file>