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0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E9EA8-791F-4BA3-8530-ED7A71D05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2A998C8-A343-4D99-8380-9EA749411B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3D65D2-F018-4853-A1BF-DB038F293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F429-E611-4200-B573-989D20DD19C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2066C3-59F0-4CF6-86CC-9C81C2CE3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BE918D-275D-498A-95A1-2BB2FB940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B820-E470-49EA-AE3C-0E19C96967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344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82D923-C3D5-4E6A-A8E0-2F0099D79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3017EF-8F68-4193-B84C-FDAF43884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D316B7-BFD2-4BDA-BE32-B861EBF47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F429-E611-4200-B573-989D20DD19C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CB3325-93C1-4C2F-B2AC-4EAF53DC8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9B7900-4403-43A5-9D30-B2BC9C2CE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B820-E470-49EA-AE3C-0E19C96967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7175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32BCA5-7CC2-4721-9007-152DC17A8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8FAFBF-74BA-4B6B-B2D9-455ED9DD0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9B19C3-ACD7-418E-83FC-718A8D076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F429-E611-4200-B573-989D20DD19C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8B2965-F0BE-4DDD-B75F-367A70427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180C77-0B2B-479C-8E0F-9C3B59D43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B820-E470-49EA-AE3C-0E19C96967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276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5E32CD-0C80-4730-8644-0A382D85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BFCE69-78EC-4ACF-A347-3351776F3B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C1CDE8F-C542-4037-A3B4-640A9F2DC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DD0A372-AE5B-4182-83D0-664BCA7BB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F429-E611-4200-B573-989D20DD19C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542319-F6B7-4DF5-AC2C-5BA946CA9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EE61FBC-4BA0-42C8-80EA-E61DDF329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B820-E470-49EA-AE3C-0E19C96967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44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077F39-3E7F-43D2-A505-5995C442A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7C4B747-1BAD-4955-95E5-19A370966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6D04A6-2000-4F21-8637-5466D23722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CBC6975-4E42-40CA-87C0-091839D535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8342C71-3A09-4EB1-AC62-B74E5E30D6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1FBF006-A477-44BD-9082-3729FAC6C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F429-E611-4200-B573-989D20DD19C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1F989D-8808-4848-87C1-4BBC9BAF7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33741EB-75D7-4B27-BD86-FA09F165F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B820-E470-49EA-AE3C-0E19C96967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166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409F4C-1413-4792-9E7E-C389FF7FB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806420D-5767-42D2-B546-1B826981C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F429-E611-4200-B573-989D20DD19C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70C5998-F3F6-4637-AFD5-63E6ECFB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2AE0E54-B3A2-4FB0-9F9A-CA0D26C7A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B820-E470-49EA-AE3C-0E19C96967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10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4BEE110-1A13-4096-8113-040AF037E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F429-E611-4200-B573-989D20DD19C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977729F-E9BE-40D9-8DC1-88D55ADFC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EE92F7-499D-4722-8952-52C81E589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B820-E470-49EA-AE3C-0E19C96967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6790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715D8C-5328-4421-90C5-ADEA4B167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FDA05F-D924-49BE-8D1F-59DAA2341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27DA082-6C8A-4A8C-94C6-DCAAB808DF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7A63577-C6B5-467E-A608-DA5DE664C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F429-E611-4200-B573-989D20DD19C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826F91-694F-4151-AD18-0B8B5C960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4FF1FA-EB18-41C0-8455-84A2D9C66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B820-E470-49EA-AE3C-0E19C96967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233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12E42F-752B-4C4A-A5DE-00D943A67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4E7551A-8546-460F-BF44-C03B6A27F2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888B6A-BD6A-447C-97A1-F409D9338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ECEE98-49AE-4B09-AC40-06879C981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F429-E611-4200-B573-989D20DD19C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BD7E326-27EE-4DEC-82AE-63B8F3F36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CBAF43D-73CB-40F2-AEA3-5E03266F4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B820-E470-49EA-AE3C-0E19C96967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188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F4E50-E0C9-468E-95CE-CF7139ED5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C353CA1-B29A-4C24-8C3D-D078E4F05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380348-DB9A-4CA5-B204-C20B58DE6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F429-E611-4200-B573-989D20DD19C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0C069B-0344-48FB-95DA-A30955E5E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C6CD60-751E-45B9-87A7-4ACDC7E23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B820-E470-49EA-AE3C-0E19C96967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990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FD2D5DF-A395-480B-B0F4-C73FF167BB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897795B-AEBE-480F-9977-8431A3B04E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2FF352-396F-4BB7-9D70-02E1FF995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F429-E611-4200-B573-989D20DD19C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093C26-6F04-406E-8B4B-DC838FE2F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7C5C48-9A8A-43AF-8477-07C074937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B820-E470-49EA-AE3C-0E19C96967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2778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640D11-5C25-4299-BAFB-008992D96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014FB51-C0BF-479C-BCC5-0F9DEA0EA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5282B8-FFFC-4447-8737-81FF2BDD96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4F429-E611-4200-B573-989D20DD19C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C3A790-30B0-45D6-8C0B-A6FC88A0EB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FF5258-B7AC-4334-AB5F-C7579400C0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7B820-E470-49EA-AE3C-0E19C96967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67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15E82A5-14EF-497F-B73B-EF8E6D419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63" y="-21648"/>
            <a:ext cx="11042073" cy="690129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AA17B6E-D4D3-4378-A39B-8254CF32EC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u="sng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MEGALOCEROS</a:t>
            </a:r>
          </a:p>
        </p:txBody>
      </p:sp>
    </p:spTree>
    <p:extLst>
      <p:ext uri="{BB962C8B-B14F-4D97-AF65-F5344CB8AC3E}">
        <p14:creationId xmlns:p14="http://schemas.microsoft.com/office/powerpoint/2010/main" val="608303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C61CF4-56CE-498F-B043-37C49096A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fr-FR" sz="3200" dirty="0"/>
              <a:t>Ce cerf géant possédait les plus grands bois de l’histoire du règne animal.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DB21AA-0D86-4236-820C-F8536201B6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835" y="819972"/>
            <a:ext cx="5782889" cy="578288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9111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2167A9-0249-4582-9625-111DF8B5C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fr-FR" sz="3200" dirty="0"/>
              <a:t>Ses bois mesuraient 3,65 mètre - l’équivalent de deux lits mis bout à bout.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626B1A9-396D-420C-A4F4-557A86DBA1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517" y="483550"/>
            <a:ext cx="4748966" cy="637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0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5EE2ED-2263-463C-AA3D-3F72F9846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fr-FR" dirty="0"/>
              <a:t>Constitués de 40 kilos d’os, ils repoussaient chaque année chez les mâles.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18D8C6-6BED-42B4-88FE-7F903C539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524" y="489576"/>
            <a:ext cx="9488952" cy="636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89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22EB23-1345-4201-B8EB-F47229906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fr-FR" dirty="0"/>
              <a:t>Ces bois étaient trop imposants pour que l’animal puisse les utiliser pour combattre. Ils servaient plutôt à impressionner les femelles et à faire fuir les prédateurs.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6D9CBD-3F2A-41A9-8F78-384E5C4C91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055" y="956408"/>
            <a:ext cx="7081912" cy="590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60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507158-A07A-4C8C-AE9C-6A0C44F18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fr-FR" dirty="0"/>
              <a:t>Le megaloceros vivait au cours de la dernière période glacière : à cette époque, il valait mieux être un gros animal pour ne pas mourir de froid.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1F14F93-CD41-4D38-8430-82A2C0579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071" y="883417"/>
            <a:ext cx="7596553" cy="571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18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F34BA8-1697-4EB0-A6C0-955512E98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fr-FR" dirty="0"/>
              <a:t>On le surnomme « l’élan irlandais »,car c’est en Irlande qu’il était le plus répandu, en raison de la faible présence de prédateurs dans cette région.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6A7E29-75B0-47FC-B392-BC8875EAB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9" y="803031"/>
            <a:ext cx="6054970" cy="605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A026AE-F5E4-4BA7-A07C-4F0CC3E57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fr-FR" dirty="0"/>
              <a:t>On pense que les premiers hommes l’ont chassé jusqu’à ce que l’espèce disparaisse.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FF530F-19C0-4583-92AD-CEFAD2CE27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126" y="571436"/>
            <a:ext cx="6597747" cy="610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73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2AC83F4-9D0D-4D13-B0FA-25DEA1BC3475}"/>
              </a:ext>
            </a:extLst>
          </p:cNvPr>
          <p:cNvCxnSpPr>
            <a:cxnSpLocks/>
          </p:cNvCxnSpPr>
          <p:nvPr/>
        </p:nvCxnSpPr>
        <p:spPr>
          <a:xfrm flipH="1">
            <a:off x="689316" y="492368"/>
            <a:ext cx="14054" cy="63656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A816F08-D727-4DF8-88C3-25C9BB37AF3F}"/>
              </a:ext>
            </a:extLst>
          </p:cNvPr>
          <p:cNvCxnSpPr/>
          <p:nvPr/>
        </p:nvCxnSpPr>
        <p:spPr>
          <a:xfrm>
            <a:off x="703385" y="506437"/>
            <a:ext cx="35028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067923D-F278-4DBD-BCCD-8991CC75972C}"/>
              </a:ext>
            </a:extLst>
          </p:cNvPr>
          <p:cNvCxnSpPr>
            <a:cxnSpLocks/>
          </p:cNvCxnSpPr>
          <p:nvPr/>
        </p:nvCxnSpPr>
        <p:spPr>
          <a:xfrm>
            <a:off x="4206240" y="478302"/>
            <a:ext cx="0" cy="637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BB73178-F0E4-4BA1-A4FE-0B2CED8D0051}"/>
              </a:ext>
            </a:extLst>
          </p:cNvPr>
          <p:cNvCxnSpPr/>
          <p:nvPr/>
        </p:nvCxnSpPr>
        <p:spPr>
          <a:xfrm>
            <a:off x="689317" y="1378634"/>
            <a:ext cx="35169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7AFACD4A-1D27-4C1D-BFDE-69AD2840F996}"/>
              </a:ext>
            </a:extLst>
          </p:cNvPr>
          <p:cNvCxnSpPr>
            <a:cxnSpLocks/>
          </p:cNvCxnSpPr>
          <p:nvPr/>
        </p:nvCxnSpPr>
        <p:spPr>
          <a:xfrm flipV="1">
            <a:off x="689317" y="6857999"/>
            <a:ext cx="3516923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2D69C212-3209-42BC-AC6B-71F74F921783}"/>
              </a:ext>
            </a:extLst>
          </p:cNvPr>
          <p:cNvSpPr txBox="1"/>
          <p:nvPr/>
        </p:nvSpPr>
        <p:spPr>
          <a:xfrm>
            <a:off x="830001" y="604911"/>
            <a:ext cx="33340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u="sng" dirty="0"/>
              <a:t>FICHE D’INFORMATION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1D570FC-4C5D-4299-8486-8C6086D3C923}"/>
              </a:ext>
            </a:extLst>
          </p:cNvPr>
          <p:cNvSpPr txBox="1"/>
          <p:nvPr/>
        </p:nvSpPr>
        <p:spPr>
          <a:xfrm>
            <a:off x="731530" y="1378634"/>
            <a:ext cx="326366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Lieu de vie : Europe et Asie occidentale</a:t>
            </a:r>
          </a:p>
          <a:p>
            <a:endParaRPr lang="fr-FR" sz="2400" dirty="0"/>
          </a:p>
          <a:p>
            <a:r>
              <a:rPr lang="fr-FR" sz="2400" dirty="0"/>
              <a:t>Son nom signifie : corne géante</a:t>
            </a:r>
          </a:p>
          <a:p>
            <a:endParaRPr lang="fr-FR" sz="2400" dirty="0"/>
          </a:p>
          <a:p>
            <a:r>
              <a:rPr lang="fr-FR" sz="2400" dirty="0"/>
              <a:t>Poids : 600 kg</a:t>
            </a:r>
          </a:p>
          <a:p>
            <a:endParaRPr lang="fr-FR" sz="2400" dirty="0"/>
          </a:p>
          <a:p>
            <a:r>
              <a:rPr lang="fr-FR" sz="2400" dirty="0"/>
              <a:t>Epoque : il y a 1,5 million d’années jusqu’à 11 000 ans avant notre ère</a:t>
            </a:r>
          </a:p>
          <a:p>
            <a:endParaRPr lang="fr-FR" sz="2400" dirty="0"/>
          </a:p>
          <a:p>
            <a:r>
              <a:rPr lang="fr-FR" sz="2400" dirty="0"/>
              <a:t>Alimentation : plantes</a:t>
            </a:r>
          </a:p>
          <a:p>
            <a:endParaRPr lang="fr-FR" sz="2400" dirty="0"/>
          </a:p>
          <a:p>
            <a:endParaRPr lang="fr-FR" sz="2400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D3C85BC-A945-4760-9080-E8C543BCB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871" y="781742"/>
            <a:ext cx="7729993" cy="529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94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B205A6D-3CBA-4F63-A919-AA3D13201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34" y="0"/>
            <a:ext cx="11873132" cy="686308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69A9431-F618-456C-9B6B-8A7051AF8AAC}"/>
              </a:ext>
            </a:extLst>
          </p:cNvPr>
          <p:cNvSpPr txBox="1"/>
          <p:nvPr/>
        </p:nvSpPr>
        <p:spPr>
          <a:xfrm>
            <a:off x="1659988" y="506437"/>
            <a:ext cx="37279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u="sng" dirty="0">
                <a:solidFill>
                  <a:srgbClr val="00FFFF"/>
                </a:solidFill>
                <a:latin typeface="Algerian" panose="04020705040A02060702" pitchFamily="82" charset="0"/>
              </a:rPr>
              <a:t>FIN</a:t>
            </a:r>
          </a:p>
        </p:txBody>
      </p:sp>
    </p:spTree>
    <p:extLst>
      <p:ext uri="{BB962C8B-B14F-4D97-AF65-F5344CB8AC3E}">
        <p14:creationId xmlns:p14="http://schemas.microsoft.com/office/powerpoint/2010/main" val="384877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5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PresentationFormat>Grand écran</PresentationFormat>
  <Paragraphs>19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Algerian</vt:lpstr>
      <vt:lpstr>Arial</vt:lpstr>
      <vt:lpstr>Calibri</vt:lpstr>
      <vt:lpstr>Calibri Light</vt:lpstr>
      <vt:lpstr>Thème Office</vt:lpstr>
      <vt:lpstr>MEGALOCEROS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MEGALOCEROS</dc:title>
  <dc:creator>sam.adri-a.net</dc:creator>
  <dcterms:created xsi:type="dcterms:W3CDTF">2020-04-01T14:50:24Z</dcterms:created>
  <dcterms:modified xsi:type="dcterms:W3CDTF">2022-01-13T17:06:44Z</dcterms:modified>
</cp:coreProperties>
</file>