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4" autoAdjust="0"/>
    <p:restoredTop sz="94660"/>
  </p:normalViewPr>
  <p:slideViewPr>
    <p:cSldViewPr snapToGrid="0">
      <p:cViewPr varScale="1">
        <p:scale>
          <a:sx n="61" d="100"/>
          <a:sy n="61" d="100"/>
        </p:scale>
        <p:origin x="70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01EF1C2-3AE9-457E-BEA4-BD268B54E160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2EC743F6-0709-4B9C-BF15-0E42227CA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6129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F1C2-3AE9-457E-BEA4-BD268B54E160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743F6-0709-4B9C-BF15-0E42227CA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6972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01EF1C2-3AE9-457E-BEA4-BD268B54E160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EC743F6-0709-4B9C-BF15-0E42227CA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4574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F1C2-3AE9-457E-BEA4-BD268B54E160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743F6-0709-4B9C-BF15-0E42227CA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512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F1C2-3AE9-457E-BEA4-BD268B54E160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743F6-0709-4B9C-BF15-0E42227CA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8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F1C2-3AE9-457E-BEA4-BD268B54E160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743F6-0709-4B9C-BF15-0E42227CA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693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F1C2-3AE9-457E-BEA4-BD268B54E160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743F6-0709-4B9C-BF15-0E42227CA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9101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F1C2-3AE9-457E-BEA4-BD268B54E160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743F6-0709-4B9C-BF15-0E42227CA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056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F1C2-3AE9-457E-BEA4-BD268B54E160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743F6-0709-4B9C-BF15-0E42227CA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7594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F1C2-3AE9-457E-BEA4-BD268B54E160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743F6-0709-4B9C-BF15-0E42227CA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865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01EF1C2-3AE9-457E-BEA4-BD268B54E160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EC743F6-0709-4B9C-BF15-0E42227CA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28683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01EF1C2-3AE9-457E-BEA4-BD268B54E160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EC743F6-0709-4B9C-BF15-0E42227CA213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1241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01EF1C2-3AE9-457E-BEA4-BD268B54E160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EC743F6-0709-4B9C-BF15-0E42227CA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2593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F1C2-3AE9-457E-BEA4-BD268B54E160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743F6-0709-4B9C-BF15-0E42227CA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1401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F1C2-3AE9-457E-BEA4-BD268B54E160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743F6-0709-4B9C-BF15-0E42227CA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57822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F1C2-3AE9-457E-BEA4-BD268B54E160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743F6-0709-4B9C-BF15-0E42227CA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1439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01EF1C2-3AE9-457E-BEA4-BD268B54E160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EC743F6-0709-4B9C-BF15-0E42227CA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2077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EF1C2-3AE9-457E-BEA4-BD268B54E160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743F6-0709-4B9C-BF15-0E42227CA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03230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fr.vikidia.org/wiki/Galerie_des_drapeaux_des_pays_d'Afrique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6E8CA66-A0A1-9A48-9EEB-169AD6947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-2869"/>
            <a:ext cx="12192000" cy="688579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667E960-DB3C-1983-F9F7-F04F6FA98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6711" y="2998290"/>
            <a:ext cx="7595289" cy="861420"/>
          </a:xfrm>
        </p:spPr>
        <p:txBody>
          <a:bodyPr>
            <a:normAutofit fontScale="90000"/>
          </a:bodyPr>
          <a:lstStyle/>
          <a:p>
            <a:r>
              <a:rPr lang="fr-FR" dirty="0">
                <a:latin typeface="Century Gothic" panose="020B0502020202020204" pitchFamily="34" charset="0"/>
              </a:rPr>
              <a:t>Nelson MANDELA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267C291-00EA-0BD3-4893-E5B3556656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3702" y="5022478"/>
            <a:ext cx="5354425" cy="861420"/>
          </a:xfrm>
        </p:spPr>
        <p:txBody>
          <a:bodyPr>
            <a:normAutofit/>
          </a:bodyPr>
          <a:lstStyle/>
          <a:p>
            <a:r>
              <a:rPr lang="fr-FR" sz="2000" dirty="0">
                <a:solidFill>
                  <a:schemeClr val="accent3"/>
                </a:solidFill>
                <a:latin typeface="Century Gothic" panose="020B0502020202020204" pitchFamily="34" charset="0"/>
              </a:rPr>
              <a:t>Par Adrien </a:t>
            </a:r>
            <a:r>
              <a:rPr lang="fr-FR" sz="2000" dirty="0">
                <a:latin typeface="Century Gothic" panose="020B0502020202020204" pitchFamily="34" charset="0"/>
              </a:rPr>
              <a:t>et Samuel</a:t>
            </a:r>
          </a:p>
        </p:txBody>
      </p:sp>
    </p:spTree>
    <p:extLst>
      <p:ext uri="{BB962C8B-B14F-4D97-AF65-F5344CB8AC3E}">
        <p14:creationId xmlns:p14="http://schemas.microsoft.com/office/powerpoint/2010/main" val="249672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1193293-7A19-B0E8-2415-E612F20D6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237" y="1065440"/>
            <a:ext cx="8704082" cy="579256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1DE05C1-38A5-7148-D1EA-4B1317019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2616" y="-34744"/>
            <a:ext cx="6791227" cy="1325563"/>
          </a:xfrm>
        </p:spPr>
        <p:txBody>
          <a:bodyPr/>
          <a:lstStyle/>
          <a:p>
            <a:r>
              <a:rPr lang="fr-FR" dirty="0">
                <a:latin typeface="Century Gothic" panose="020B0502020202020204" pitchFamily="34" charset="0"/>
              </a:rPr>
              <a:t>ÉPOQUE ET LIEU DE VIE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97343D-3B50-F0A6-A91A-044DA65D1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042033"/>
            <a:ext cx="2630078" cy="1670736"/>
          </a:xfrm>
        </p:spPr>
        <p:txBody>
          <a:bodyPr>
            <a:normAutofit/>
          </a:bodyPr>
          <a:lstStyle/>
          <a:p>
            <a:r>
              <a:rPr lang="fr-FR" sz="2000" dirty="0">
                <a:latin typeface="Century Gothic" panose="020B0502020202020204" pitchFamily="34" charset="0"/>
                <a:ea typeface="+mj-ea"/>
                <a:cs typeface="+mj-cs"/>
              </a:rPr>
              <a:t>20ème siècle</a:t>
            </a:r>
          </a:p>
          <a:p>
            <a:r>
              <a:rPr lang="fr-FR" sz="2000" dirty="0">
                <a:latin typeface="Century Gothic" panose="020B0502020202020204" pitchFamily="34" charset="0"/>
                <a:ea typeface="+mj-ea"/>
                <a:cs typeface="+mj-cs"/>
              </a:rPr>
              <a:t>18 juillet 1918</a:t>
            </a:r>
          </a:p>
          <a:p>
            <a:r>
              <a:rPr lang="fr-FR" sz="2000" dirty="0">
                <a:latin typeface="Century Gothic" panose="020B0502020202020204" pitchFamily="34" charset="0"/>
                <a:ea typeface="+mj-ea"/>
                <a:cs typeface="+mj-cs"/>
              </a:rPr>
              <a:t>5 décembre 2013</a:t>
            </a:r>
          </a:p>
          <a:p>
            <a:r>
              <a:rPr lang="fr-FR" sz="2000" dirty="0">
                <a:latin typeface="Century Gothic" panose="020B0502020202020204" pitchFamily="34" charset="0"/>
                <a:ea typeface="+mj-ea"/>
                <a:cs typeface="+mj-cs"/>
              </a:rPr>
              <a:t>Afrique du sud</a:t>
            </a:r>
            <a:endParaRPr lang="fr-FR" sz="4000" dirty="0"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8852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554E98-41A3-5785-4AE0-33A1693F9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6313" y="392898"/>
            <a:ext cx="8610600" cy="1293028"/>
          </a:xfrm>
        </p:spPr>
        <p:txBody>
          <a:bodyPr/>
          <a:lstStyle/>
          <a:p>
            <a:r>
              <a:rPr lang="fr-FR" dirty="0">
                <a:latin typeface="Century Gothic" panose="020B0502020202020204" pitchFamily="34" charset="0"/>
              </a:rPr>
              <a:t>ÉVÈNEMENTS MARQUANTS DE SA VIE / DATES CLÉS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A6D936-226C-BA40-242B-622F88C7B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645" y="3807685"/>
            <a:ext cx="2913668" cy="2851505"/>
          </a:xfrm>
        </p:spPr>
        <p:txBody>
          <a:bodyPr>
            <a:normAutofit/>
          </a:bodyPr>
          <a:lstStyle/>
          <a:p>
            <a:r>
              <a:rPr lang="fr-FR" sz="2000" dirty="0">
                <a:latin typeface="Century Gothic" panose="020B0502020202020204" pitchFamily="34" charset="0"/>
              </a:rPr>
              <a:t>1949</a:t>
            </a:r>
          </a:p>
          <a:p>
            <a:r>
              <a:rPr lang="fr-FR" sz="2000" dirty="0">
                <a:latin typeface="Century Gothic" panose="020B0502020202020204" pitchFamily="34" charset="0"/>
                <a:ea typeface="Calibri" panose="020F0502020204030204"/>
                <a:cs typeface="Calibri"/>
              </a:rPr>
              <a:t>1952</a:t>
            </a:r>
          </a:p>
          <a:p>
            <a:r>
              <a:rPr lang="fr-FR" sz="2000" dirty="0">
                <a:latin typeface="Century Gothic" panose="020B0502020202020204" pitchFamily="34" charset="0"/>
              </a:rPr>
              <a:t>12 juin 1964</a:t>
            </a:r>
          </a:p>
          <a:p>
            <a:r>
              <a:rPr lang="fr-FR" sz="2000" dirty="0">
                <a:latin typeface="Century Gothic" panose="020B0502020202020204" pitchFamily="34" charset="0"/>
              </a:rPr>
              <a:t>11 février 1990</a:t>
            </a:r>
          </a:p>
          <a:p>
            <a:r>
              <a:rPr lang="fr-FR" sz="2000" dirty="0">
                <a:latin typeface="Century Gothic" panose="020B0502020202020204" pitchFamily="34" charset="0"/>
              </a:rPr>
              <a:t>30 juin 1991</a:t>
            </a:r>
          </a:p>
          <a:p>
            <a:r>
              <a:rPr lang="fr-FR" sz="2000" dirty="0">
                <a:latin typeface="Century Gothic" panose="020B0502020202020204" pitchFamily="34" charset="0"/>
                <a:cs typeface="Calibri"/>
              </a:rPr>
              <a:t>1993</a:t>
            </a:r>
          </a:p>
          <a:p>
            <a:r>
              <a:rPr lang="fr-FR" sz="2000" dirty="0">
                <a:latin typeface="Century Gothic" panose="020B0502020202020204" pitchFamily="34" charset="0"/>
              </a:rPr>
              <a:t>10 mai 1994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2424D24-BDED-58F2-C57F-3098092FFC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34"/>
          <a:stretch/>
        </p:blipFill>
        <p:spPr>
          <a:xfrm>
            <a:off x="4220386" y="1261017"/>
            <a:ext cx="3751227" cy="5473588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151339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60A2B55-12E6-AFC8-1402-6E98AD835F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279" y="1464560"/>
            <a:ext cx="9267825" cy="521837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F659D30-CCA8-0E8C-12C2-005E2CAE1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564" y="175070"/>
            <a:ext cx="2600325" cy="1325563"/>
          </a:xfrm>
        </p:spPr>
        <p:txBody>
          <a:bodyPr/>
          <a:lstStyle/>
          <a:p>
            <a:r>
              <a:rPr lang="fr-FR" dirty="0">
                <a:latin typeface="Century Gothic" panose="020B0502020202020204" pitchFamily="34" charset="0"/>
              </a:rPr>
              <a:t>EXPLOITS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8D4683-2B80-0FA4-7296-3D6049E43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554" y="4826440"/>
            <a:ext cx="2988421" cy="1755335"/>
          </a:xfrm>
        </p:spPr>
        <p:txBody>
          <a:bodyPr>
            <a:normAutofit/>
          </a:bodyPr>
          <a:lstStyle/>
          <a:p>
            <a:r>
              <a:rPr lang="fr-FR" sz="2000" dirty="0">
                <a:latin typeface="Century Gothic" panose="020B0502020202020204" pitchFamily="34" charset="0"/>
              </a:rPr>
              <a:t>1</a:t>
            </a:r>
            <a:r>
              <a:rPr lang="fr-FR" sz="2000" baseline="30000" dirty="0">
                <a:latin typeface="Century Gothic" panose="020B0502020202020204" pitchFamily="34" charset="0"/>
              </a:rPr>
              <a:t>er</a:t>
            </a:r>
            <a:r>
              <a:rPr lang="fr-FR" sz="2000" dirty="0">
                <a:latin typeface="Century Gothic" panose="020B0502020202020204" pitchFamily="34" charset="0"/>
              </a:rPr>
              <a:t> président noir</a:t>
            </a:r>
          </a:p>
          <a:p>
            <a:r>
              <a:rPr lang="fr-FR" sz="2000" dirty="0">
                <a:latin typeface="Century Gothic" panose="020B0502020202020204" pitchFamily="34" charset="0"/>
                <a:ea typeface="+mn-lt"/>
                <a:cs typeface="+mn-lt"/>
              </a:rPr>
              <a:t>apartheid</a:t>
            </a:r>
          </a:p>
          <a:p>
            <a:r>
              <a:rPr lang="fr-FR" sz="2000" dirty="0">
                <a:latin typeface="Century Gothic" panose="020B0502020202020204" pitchFamily="34" charset="0"/>
                <a:ea typeface="+mn-lt"/>
                <a:cs typeface="+mn-lt"/>
              </a:rPr>
              <a:t>réconciliation</a:t>
            </a:r>
          </a:p>
          <a:p>
            <a:r>
              <a:rPr lang="fr-FR" sz="2000" dirty="0">
                <a:latin typeface="Century Gothic" panose="020B0502020202020204" pitchFamily="34" charset="0"/>
                <a:ea typeface="Calibri"/>
                <a:cs typeface="Calibri"/>
              </a:rPr>
              <a:t>démocratie</a:t>
            </a: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3174629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86ED42D-3A7C-62C3-117E-17CAC97472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964" y="848412"/>
            <a:ext cx="7760524" cy="5816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"/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D2FDCA0-B6FB-A7EA-7083-4CF01D9A2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591" y="324898"/>
            <a:ext cx="4014248" cy="1325563"/>
          </a:xfrm>
        </p:spPr>
        <p:txBody>
          <a:bodyPr/>
          <a:lstStyle/>
          <a:p>
            <a:pPr algn="ctr"/>
            <a:r>
              <a:rPr lang="fr-FR" dirty="0">
                <a:latin typeface="Century Gothic" panose="020B0502020202020204" pitchFamily="34" charset="0"/>
              </a:rPr>
              <a:t>POINTS FAIBLES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3FD954-BD48-4496-0CB4-B5A2ED506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512" y="4911725"/>
            <a:ext cx="3278024" cy="1581150"/>
          </a:xfrm>
        </p:spPr>
        <p:txBody>
          <a:bodyPr>
            <a:noAutofit/>
          </a:bodyPr>
          <a:lstStyle/>
          <a:p>
            <a:r>
              <a:rPr lang="fr-FR" sz="2000" dirty="0">
                <a:latin typeface="Century Gothic" panose="020B0502020202020204" pitchFamily="34" charset="0"/>
              </a:rPr>
              <a:t>très autoritaire</a:t>
            </a:r>
          </a:p>
          <a:p>
            <a:r>
              <a:rPr lang="fr-FR" sz="2000" dirty="0">
                <a:latin typeface="Century Gothic" panose="020B0502020202020204" pitchFamily="34" charset="0"/>
                <a:ea typeface="+mn-lt"/>
                <a:cs typeface="+mn-lt"/>
              </a:rPr>
              <a:t>longtemps avant de réagir (sida)</a:t>
            </a:r>
          </a:p>
          <a:p>
            <a:r>
              <a:rPr lang="fr-FR" sz="2000" dirty="0">
                <a:latin typeface="Century Gothic" panose="020B0502020202020204" pitchFamily="34" charset="0"/>
                <a:ea typeface="+mn-lt"/>
                <a:cs typeface="+mn-lt"/>
              </a:rPr>
              <a:t>rapidement délégué le pouvoir.</a:t>
            </a:r>
            <a:endParaRPr lang="fr-FR" sz="2000" dirty="0">
              <a:latin typeface="Century Gothic" panose="020B0502020202020204" pitchFamily="34" charset="0"/>
              <a:cs typeface="Calibri"/>
            </a:endParaRPr>
          </a:p>
          <a:p>
            <a:endParaRPr lang="fr-FR" sz="2000" dirty="0">
              <a:latin typeface="Century Gothic" panose="020B0502020202020204" pitchFamily="34" charset="0"/>
              <a:ea typeface="+mn-lt"/>
              <a:cs typeface="+mn-lt"/>
            </a:endParaRPr>
          </a:p>
          <a:p>
            <a:endParaRPr lang="fr-FR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80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Traînée de condensation">
  <a:themeElements>
    <a:clrScheme name="Traînée de condensatio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Traînée de condensatio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înée de condensatio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Traînée de condensation</Template>
  <TotalTime>0</TotalTime>
  <Words>68</Words>
  <Application>Microsoft Office PowerPoint</Application>
  <PresentationFormat>Grand écran</PresentationFormat>
  <Paragraphs>24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8" baseType="lpstr">
      <vt:lpstr>Arial</vt:lpstr>
      <vt:lpstr>Century Gothic</vt:lpstr>
      <vt:lpstr>Traînée de condensation</vt:lpstr>
      <vt:lpstr>Nelson MANDELA</vt:lpstr>
      <vt:lpstr>ÉPOQUE ET LIEU DE VIE</vt:lpstr>
      <vt:lpstr>ÉVÈNEMENTS MARQUANTS DE SA VIE / DATES CLÉS</vt:lpstr>
      <vt:lpstr>EXPLOITS</vt:lpstr>
      <vt:lpstr>POINTS FAIBLES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Adrien ABSIL</dc:creator>
  <cp:lastModifiedBy>Adrien ABSIL</cp:lastModifiedBy>
  <cp:revision>77</cp:revision>
  <dcterms:created xsi:type="dcterms:W3CDTF">2022-05-18T13:42:41Z</dcterms:created>
  <dcterms:modified xsi:type="dcterms:W3CDTF">2023-04-21T19:15:27Z</dcterms:modified>
</cp:coreProperties>
</file>